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305" r:id="rId3"/>
    <p:sldId id="306" r:id="rId4"/>
    <p:sldId id="313" r:id="rId5"/>
    <p:sldId id="315" r:id="rId6"/>
    <p:sldId id="314" r:id="rId7"/>
    <p:sldId id="308" r:id="rId8"/>
    <p:sldId id="309" r:id="rId9"/>
    <p:sldId id="310" r:id="rId10"/>
    <p:sldId id="312" r:id="rId11"/>
    <p:sldId id="316" r:id="rId12"/>
    <p:sldId id="318" r:id="rId13"/>
    <p:sldId id="320" r:id="rId14"/>
    <p:sldId id="259" r:id="rId15"/>
    <p:sldId id="260" r:id="rId16"/>
    <p:sldId id="261" r:id="rId17"/>
    <p:sldId id="262" r:id="rId18"/>
    <p:sldId id="263" r:id="rId19"/>
    <p:sldId id="264" r:id="rId20"/>
    <p:sldId id="323" r:id="rId21"/>
    <p:sldId id="266" r:id="rId22"/>
    <p:sldId id="319" r:id="rId23"/>
    <p:sldId id="324" r:id="rId24"/>
    <p:sldId id="32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ans Pro Light" panose="020B04030304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48457-A63A-05C4-32C9-43C363EEF134}" v="106" dt="2022-06-16T17:13:53.946"/>
    <p1510:client id="{241ED12F-4070-0795-E5A5-C97B9AC83849}" v="45" dt="2022-06-16T16:26:43.832"/>
    <p1510:client id="{2F3DC56B-CB00-AE7C-6D2B-C0124E539E5D}" v="58" dt="2022-06-16T15:12:31.767"/>
    <p1510:client id="{351E03DA-8861-8C8A-37D5-1E82CEFBE4DC}" v="363" dt="2022-06-16T12:58:53.755"/>
    <p1510:client id="{4B50CA00-AF36-4093-67D0-EBA8F0B0CC59}" v="47" dt="2022-06-17T14:04:26.332"/>
    <p1510:client id="{7A276207-2B25-8E58-1D4D-195C6D7610FC}" v="712" dt="2022-06-18T00:35:54.898"/>
    <p1510:client id="{92CA8307-C1F4-7FED-F545-258E8125D0FC}" v="3" dt="2022-06-18T02:17:51.092"/>
    <p1510:client id="{AE02A3D7-AB86-4B54-8771-05A04D4823F5}" v="469" dt="2022-06-17T13:18:46.684"/>
    <p1510:client id="{C2C559B4-2C68-C70C-CE19-C4973E89DF11}" v="134" dt="2022-06-17T15:00:48.870"/>
    <p1510:client id="{C45F243C-E172-548E-DD34-16368F039267}" v="88" dt="2022-06-11T18:25:44.706"/>
    <p1510:client id="{C8ED1B4D-A6AE-BAF9-782E-370F52991824}" v="298" dt="2022-06-15T15:59:50.828"/>
    <p1510:client id="{DAF3048C-44D5-9BA9-7CB9-3CAC08A7D633}" v="2" dt="2022-06-17T09:28:29.276"/>
    <p1510:client id="{EE6A9A26-9735-4DE4-8C0F-82D4630935C7}" v="1075" dt="2022-06-12T17:55:11.985"/>
  </p1510:revLst>
</p1510:revInfo>
</file>

<file path=ppt/tableStyles.xml><?xml version="1.0" encoding="utf-8"?>
<a:tblStyleLst xmlns:a="http://schemas.openxmlformats.org/drawingml/2006/main" def="{C02AF49D-92B6-4ED2-AB22-82D5F992AB10}">
  <a:tblStyle styleId="{C02AF49D-92B6-4ED2-AB22-82D5F992AB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LEE Zi Cong" userId="S::brandon.lee.2021@mqf.smu.edu.sg::05d64691-3d4f-4882-9f45-01c0c119d58e" providerId="AD" clId="Web-{C45F243C-E172-548E-DD34-16368F039267}"/>
    <pc:docChg chg="addSld delSld modSld sldOrd">
      <pc:chgData name="Brandon LEE Zi Cong" userId="S::brandon.lee.2021@mqf.smu.edu.sg::05d64691-3d4f-4882-9f45-01c0c119d58e" providerId="AD" clId="Web-{C45F243C-E172-548E-DD34-16368F039267}" dt="2022-06-11T18:25:44.018" v="49" actId="20577"/>
      <pc:docMkLst>
        <pc:docMk/>
      </pc:docMkLst>
      <pc:sldChg chg="addSp delSp modSp">
        <pc:chgData name="Brandon LEE Zi Cong" userId="S::brandon.lee.2021@mqf.smu.edu.sg::05d64691-3d4f-4882-9f45-01c0c119d58e" providerId="AD" clId="Web-{C45F243C-E172-548E-DD34-16368F039267}" dt="2022-06-11T18:24:45.249" v="34" actId="20577"/>
        <pc:sldMkLst>
          <pc:docMk/>
          <pc:sldMk cId="0" sldId="256"/>
        </pc:sldMkLst>
        <pc:spChg chg="mod">
          <ac:chgData name="Brandon LEE Zi Cong" userId="S::brandon.lee.2021@mqf.smu.edu.sg::05d64691-3d4f-4882-9f45-01c0c119d58e" providerId="AD" clId="Web-{C45F243C-E172-548E-DD34-16368F039267}" dt="2022-06-11T18:24:02.419" v="20" actId="1076"/>
          <ac:spMkLst>
            <pc:docMk/>
            <pc:sldMk cId="0" sldId="256"/>
            <ac:spMk id="391" creationId="{00000000-0000-0000-0000-000000000000}"/>
          </ac:spMkLst>
        </pc:spChg>
        <pc:spChg chg="mod">
          <ac:chgData name="Brandon LEE Zi Cong" userId="S::brandon.lee.2021@mqf.smu.edu.sg::05d64691-3d4f-4882-9f45-01c0c119d58e" providerId="AD" clId="Web-{C45F243C-E172-548E-DD34-16368F039267}" dt="2022-06-11T18:24:45.249" v="34" actId="20577"/>
          <ac:spMkLst>
            <pc:docMk/>
            <pc:sldMk cId="0" sldId="256"/>
            <ac:spMk id="392" creationId="{00000000-0000-0000-0000-000000000000}"/>
          </ac:spMkLst>
        </pc:spChg>
        <pc:spChg chg="add del">
          <ac:chgData name="Brandon LEE Zi Cong" userId="S::brandon.lee.2021@mqf.smu.edu.sg::05d64691-3d4f-4882-9f45-01c0c119d58e" providerId="AD" clId="Web-{C45F243C-E172-548E-DD34-16368F039267}" dt="2022-06-11T18:24:26.764" v="26"/>
          <ac:spMkLst>
            <pc:docMk/>
            <pc:sldMk cId="0" sldId="256"/>
            <ac:spMk id="412" creationId="{00000000-0000-0000-0000-000000000000}"/>
          </ac:spMkLst>
        </pc:spChg>
      </pc:sldChg>
      <pc:sldChg chg="new del">
        <pc:chgData name="Brandon LEE Zi Cong" userId="S::brandon.lee.2021@mqf.smu.edu.sg::05d64691-3d4f-4882-9f45-01c0c119d58e" providerId="AD" clId="Web-{C45F243C-E172-548E-DD34-16368F039267}" dt="2022-06-11T18:25:28.845" v="39"/>
        <pc:sldMkLst>
          <pc:docMk/>
          <pc:sldMk cId="930281090" sldId="303"/>
        </pc:sldMkLst>
      </pc:sldChg>
      <pc:sldChg chg="modSp add ord replId">
        <pc:chgData name="Brandon LEE Zi Cong" userId="S::brandon.lee.2021@mqf.smu.edu.sg::05d64691-3d4f-4882-9f45-01c0c119d58e" providerId="AD" clId="Web-{C45F243C-E172-548E-DD34-16368F039267}" dt="2022-06-11T18:25:44.018" v="49" actId="20577"/>
        <pc:sldMkLst>
          <pc:docMk/>
          <pc:sldMk cId="1385892377" sldId="304"/>
        </pc:sldMkLst>
        <pc:spChg chg="mod">
          <ac:chgData name="Brandon LEE Zi Cong" userId="S::brandon.lee.2021@mqf.smu.edu.sg::05d64691-3d4f-4882-9f45-01c0c119d58e" providerId="AD" clId="Web-{C45F243C-E172-548E-DD34-16368F039267}" dt="2022-06-11T18:25:38.158" v="46" actId="20577"/>
          <ac:spMkLst>
            <pc:docMk/>
            <pc:sldMk cId="1385892377" sldId="304"/>
            <ac:spMk id="417" creationId="{00000000-0000-0000-0000-000000000000}"/>
          </ac:spMkLst>
        </pc:spChg>
        <pc:spChg chg="mod">
          <ac:chgData name="Brandon LEE Zi Cong" userId="S::brandon.lee.2021@mqf.smu.edu.sg::05d64691-3d4f-4882-9f45-01c0c119d58e" providerId="AD" clId="Web-{C45F243C-E172-548E-DD34-16368F039267}" dt="2022-06-11T18:25:44.018" v="49" actId="20577"/>
          <ac:spMkLst>
            <pc:docMk/>
            <pc:sldMk cId="1385892377" sldId="304"/>
            <ac:spMk id="418" creationId="{00000000-0000-0000-0000-000000000000}"/>
          </ac:spMkLst>
        </pc:spChg>
      </pc:sldChg>
      <pc:sldChg chg="new del">
        <pc:chgData name="Brandon LEE Zi Cong" userId="S::brandon.lee.2021@mqf.smu.edu.sg::05d64691-3d4f-4882-9f45-01c0c119d58e" providerId="AD" clId="Web-{C45F243C-E172-548E-DD34-16368F039267}" dt="2022-06-11T18:25:15.329" v="36"/>
        <pc:sldMkLst>
          <pc:docMk/>
          <pc:sldMk cId="2916080827" sldId="304"/>
        </pc:sldMkLst>
      </pc:sldChg>
    </pc:docChg>
  </pc:docChgLst>
  <pc:docChgLst>
    <pc:chgData name="Brandon LEE Zi Cong" userId="S::brandon.lee.2021@mqf.smu.edu.sg::05d64691-3d4f-4882-9f45-01c0c119d58e" providerId="AD" clId="Web-{EE6A9A26-9735-4DE4-8C0F-82D4630935C7}"/>
    <pc:docChg chg="addSld delSld modSld sldOrd">
      <pc:chgData name="Brandon LEE Zi Cong" userId="S::brandon.lee.2021@mqf.smu.edu.sg::05d64691-3d4f-4882-9f45-01c0c119d58e" providerId="AD" clId="Web-{EE6A9A26-9735-4DE4-8C0F-82D4630935C7}" dt="2022-06-12T17:55:11.985" v="1006"/>
      <pc:docMkLst>
        <pc:docMk/>
      </pc:docMkLst>
      <pc:sldChg chg="add del">
        <pc:chgData name="Brandon LEE Zi Cong" userId="S::brandon.lee.2021@mqf.smu.edu.sg::05d64691-3d4f-4882-9f45-01c0c119d58e" providerId="AD" clId="Web-{EE6A9A26-9735-4DE4-8C0F-82D4630935C7}" dt="2022-06-12T17:32:09.602" v="755"/>
        <pc:sldMkLst>
          <pc:docMk/>
          <pc:sldMk cId="0" sldId="257"/>
        </pc:sldMkLst>
      </pc:sldChg>
      <pc:sldChg chg="modSp del">
        <pc:chgData name="Brandon LEE Zi Cong" userId="S::brandon.lee.2021@mqf.smu.edu.sg::05d64691-3d4f-4882-9f45-01c0c119d58e" providerId="AD" clId="Web-{EE6A9A26-9735-4DE4-8C0F-82D4630935C7}" dt="2022-06-12T16:47:29.891" v="233"/>
        <pc:sldMkLst>
          <pc:docMk/>
          <pc:sldMk cId="1385892377" sldId="304"/>
        </pc:sldMkLst>
        <pc:spChg chg="mod">
          <ac:chgData name="Brandon LEE Zi Cong" userId="S::brandon.lee.2021@mqf.smu.edu.sg::05d64691-3d4f-4882-9f45-01c0c119d58e" providerId="AD" clId="Web-{EE6A9A26-9735-4DE4-8C0F-82D4630935C7}" dt="2022-06-12T16:39:55.508" v="24" actId="20577"/>
          <ac:spMkLst>
            <pc:docMk/>
            <pc:sldMk cId="1385892377" sldId="304"/>
            <ac:spMk id="417" creationId="{00000000-0000-0000-0000-000000000000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3:41.543" v="101" actId="20577"/>
          <ac:spMkLst>
            <pc:docMk/>
            <pc:sldMk cId="1385892377" sldId="304"/>
            <ac:spMk id="418" creationId="{00000000-0000-0000-0000-000000000000}"/>
          </ac:spMkLst>
        </pc:spChg>
      </pc:sldChg>
      <pc:sldChg chg="new del">
        <pc:chgData name="Brandon LEE Zi Cong" userId="S::brandon.lee.2021@mqf.smu.edu.sg::05d64691-3d4f-4882-9f45-01c0c119d58e" providerId="AD" clId="Web-{EE6A9A26-9735-4DE4-8C0F-82D4630935C7}" dt="2022-06-12T16:39:28.836" v="9"/>
        <pc:sldMkLst>
          <pc:docMk/>
          <pc:sldMk cId="185551442" sldId="305"/>
        </pc:sldMkLst>
      </pc:sldChg>
      <pc:sldChg chg="new del">
        <pc:chgData name="Brandon LEE Zi Cong" userId="S::brandon.lee.2021@mqf.smu.edu.sg::05d64691-3d4f-4882-9f45-01c0c119d58e" providerId="AD" clId="Web-{EE6A9A26-9735-4DE4-8C0F-82D4630935C7}" dt="2022-06-12T16:43:51.981" v="103"/>
        <pc:sldMkLst>
          <pc:docMk/>
          <pc:sldMk cId="1075140334" sldId="305"/>
        </pc:sldMkLst>
      </pc:sldChg>
      <pc:sldChg chg="addSp modSp new ord">
        <pc:chgData name="Brandon LEE Zi Cong" userId="S::brandon.lee.2021@mqf.smu.edu.sg::05d64691-3d4f-4882-9f45-01c0c119d58e" providerId="AD" clId="Web-{EE6A9A26-9735-4DE4-8C0F-82D4630935C7}" dt="2022-06-12T17:51:15.106" v="992" actId="14100"/>
        <pc:sldMkLst>
          <pc:docMk/>
          <pc:sldMk cId="1100501678" sldId="305"/>
        </pc:sldMkLst>
        <pc:spChg chg="mod">
          <ac:chgData name="Brandon LEE Zi Cong" userId="S::brandon.lee.2021@mqf.smu.edu.sg::05d64691-3d4f-4882-9f45-01c0c119d58e" providerId="AD" clId="Web-{EE6A9A26-9735-4DE4-8C0F-82D4630935C7}" dt="2022-06-12T16:44:14.934" v="115" actId="20577"/>
          <ac:spMkLst>
            <pc:docMk/>
            <pc:sldMk cId="1100501678" sldId="305"/>
            <ac:spMk id="2" creationId="{0050B425-2110-148E-FB4E-EA43743E8E75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7:44.063" v="234" actId="1076"/>
          <ac:spMkLst>
            <pc:docMk/>
            <pc:sldMk cId="1100501678" sldId="305"/>
            <ac:spMk id="3" creationId="{0DA67684-EB4D-28B4-418F-A1FCBA2AE635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7:44.078" v="235" actId="1076"/>
          <ac:spMkLst>
            <pc:docMk/>
            <pc:sldMk cId="1100501678" sldId="305"/>
            <ac:spMk id="4" creationId="{D71E0157-A72C-EEC9-2206-02B696CCF643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51:12.488" v="300" actId="20577"/>
          <ac:spMkLst>
            <pc:docMk/>
            <pc:sldMk cId="1100501678" sldId="305"/>
            <ac:spMk id="5" creationId="{1648F4CF-2063-D149-A297-A84AC5F743EC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8:24.860" v="245" actId="20577"/>
          <ac:spMkLst>
            <pc:docMk/>
            <pc:sldMk cId="1100501678" sldId="305"/>
            <ac:spMk id="6" creationId="{B5202A39-1625-13FA-1F50-82C9FE053E82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7:44.094" v="238" actId="1076"/>
          <ac:spMkLst>
            <pc:docMk/>
            <pc:sldMk cId="1100501678" sldId="305"/>
            <ac:spMk id="7" creationId="{7F7D647A-5FA8-DD1E-8B9F-D80B26A0529D}"/>
          </ac:spMkLst>
        </pc:spChg>
        <pc:spChg chg="mod">
          <ac:chgData name="Brandon LEE Zi Cong" userId="S::brandon.lee.2021@mqf.smu.edu.sg::05d64691-3d4f-4882-9f45-01c0c119d58e" providerId="AD" clId="Web-{EE6A9A26-9735-4DE4-8C0F-82D4630935C7}" dt="2022-06-12T16:47:44.094" v="239" actId="1076"/>
          <ac:spMkLst>
            <pc:docMk/>
            <pc:sldMk cId="1100501678" sldId="305"/>
            <ac:spMk id="8" creationId="{52A1CDCD-54F6-F9BB-7DFD-76E6FF14DDFF}"/>
          </ac:spMkLst>
        </pc:spChg>
        <pc:picChg chg="add mod">
          <ac:chgData name="Brandon LEE Zi Cong" userId="S::brandon.lee.2021@mqf.smu.edu.sg::05d64691-3d4f-4882-9f45-01c0c119d58e" providerId="AD" clId="Web-{EE6A9A26-9735-4DE4-8C0F-82D4630935C7}" dt="2022-06-12T17:48:54.713" v="979" actId="1076"/>
          <ac:picMkLst>
            <pc:docMk/>
            <pc:sldMk cId="1100501678" sldId="305"/>
            <ac:picMk id="9" creationId="{B5779F5B-75A7-DE77-8CBA-F478718DAF16}"/>
          </ac:picMkLst>
        </pc:picChg>
        <pc:picChg chg="add mod modCrop">
          <ac:chgData name="Brandon LEE Zi Cong" userId="S::brandon.lee.2021@mqf.smu.edu.sg::05d64691-3d4f-4882-9f45-01c0c119d58e" providerId="AD" clId="Web-{EE6A9A26-9735-4DE4-8C0F-82D4630935C7}" dt="2022-06-12T17:51:15.106" v="992" actId="14100"/>
          <ac:picMkLst>
            <pc:docMk/>
            <pc:sldMk cId="1100501678" sldId="305"/>
            <ac:picMk id="10" creationId="{7EB685AC-2C1A-8208-A479-C1F82C3524F3}"/>
          </ac:picMkLst>
        </pc:picChg>
        <pc:picChg chg="add mod modCrop">
          <ac:chgData name="Brandon LEE Zi Cong" userId="S::brandon.lee.2021@mqf.smu.edu.sg::05d64691-3d4f-4882-9f45-01c0c119d58e" providerId="AD" clId="Web-{EE6A9A26-9735-4DE4-8C0F-82D4630935C7}" dt="2022-06-12T17:50:38.246" v="989"/>
          <ac:picMkLst>
            <pc:docMk/>
            <pc:sldMk cId="1100501678" sldId="305"/>
            <ac:picMk id="11" creationId="{F03D37CD-17CE-1512-4C7E-5D4869A9F3F2}"/>
          </ac:picMkLst>
        </pc:picChg>
      </pc:sldChg>
      <pc:sldChg chg="new del">
        <pc:chgData name="Brandon LEE Zi Cong" userId="S::brandon.lee.2021@mqf.smu.edu.sg::05d64691-3d4f-4882-9f45-01c0c119d58e" providerId="AD" clId="Web-{EE6A9A26-9735-4DE4-8C0F-82D4630935C7}" dt="2022-06-12T16:39:14.257" v="7"/>
        <pc:sldMkLst>
          <pc:docMk/>
          <pc:sldMk cId="3447418186" sldId="305"/>
        </pc:sldMkLst>
      </pc:sldChg>
      <pc:sldChg chg="new del">
        <pc:chgData name="Brandon LEE Zi Cong" userId="S::brandon.lee.2021@mqf.smu.edu.sg::05d64691-3d4f-4882-9f45-01c0c119d58e" providerId="AD" clId="Web-{EE6A9A26-9735-4DE4-8C0F-82D4630935C7}" dt="2022-06-12T16:39:10.335" v="5"/>
        <pc:sldMkLst>
          <pc:docMk/>
          <pc:sldMk cId="3667991993" sldId="305"/>
        </pc:sldMkLst>
      </pc:sldChg>
      <pc:sldChg chg="new del">
        <pc:chgData name="Brandon LEE Zi Cong" userId="S::brandon.lee.2021@mqf.smu.edu.sg::05d64691-3d4f-4882-9f45-01c0c119d58e" providerId="AD" clId="Web-{EE6A9A26-9735-4DE4-8C0F-82D4630935C7}" dt="2022-06-12T16:48:38.673" v="247"/>
        <pc:sldMkLst>
          <pc:docMk/>
          <pc:sldMk cId="1524973326" sldId="306"/>
        </pc:sldMkLst>
      </pc:sldChg>
      <pc:sldChg chg="addSp modSp new ord">
        <pc:chgData name="Brandon LEE Zi Cong" userId="S::brandon.lee.2021@mqf.smu.edu.sg::05d64691-3d4f-4882-9f45-01c0c119d58e" providerId="AD" clId="Web-{EE6A9A26-9735-4DE4-8C0F-82D4630935C7}" dt="2022-06-12T17:38:01.171" v="842" actId="20577"/>
        <pc:sldMkLst>
          <pc:docMk/>
          <pc:sldMk cId="3613553194" sldId="306"/>
        </pc:sldMkLst>
        <pc:spChg chg="mod">
          <ac:chgData name="Brandon LEE Zi Cong" userId="S::brandon.lee.2021@mqf.smu.edu.sg::05d64691-3d4f-4882-9f45-01c0c119d58e" providerId="AD" clId="Web-{EE6A9A26-9735-4DE4-8C0F-82D4630935C7}" dt="2022-06-12T17:38:01.171" v="842" actId="20577"/>
          <ac:spMkLst>
            <pc:docMk/>
            <pc:sldMk cId="3613553194" sldId="306"/>
            <ac:spMk id="2" creationId="{75EDB7C0-4A97-9293-D575-D9FDA492CACF}"/>
          </ac:spMkLst>
        </pc:spChg>
        <pc:picChg chg="add mod">
          <ac:chgData name="Brandon LEE Zi Cong" userId="S::brandon.lee.2021@mqf.smu.edu.sg::05d64691-3d4f-4882-9f45-01c0c119d58e" providerId="AD" clId="Web-{EE6A9A26-9735-4DE4-8C0F-82D4630935C7}" dt="2022-06-12T17:33:16.463" v="759" actId="1076"/>
          <ac:picMkLst>
            <pc:docMk/>
            <pc:sldMk cId="3613553194" sldId="306"/>
            <ac:picMk id="3" creationId="{ED164B5C-1E1A-C9ED-3001-F11AC5CB2375}"/>
          </ac:picMkLst>
        </pc:picChg>
      </pc:sldChg>
      <pc:sldChg chg="addSp delSp modSp new del">
        <pc:chgData name="Brandon LEE Zi Cong" userId="S::brandon.lee.2021@mqf.smu.edu.sg::05d64691-3d4f-4882-9f45-01c0c119d58e" providerId="AD" clId="Web-{EE6A9A26-9735-4DE4-8C0F-82D4630935C7}" dt="2022-06-12T16:54:00.710" v="334"/>
        <pc:sldMkLst>
          <pc:docMk/>
          <pc:sldMk cId="4285557919" sldId="307"/>
        </pc:sldMkLst>
        <pc:spChg chg="mod">
          <ac:chgData name="Brandon LEE Zi Cong" userId="S::brandon.lee.2021@mqf.smu.edu.sg::05d64691-3d4f-4882-9f45-01c0c119d58e" providerId="AD" clId="Web-{EE6A9A26-9735-4DE4-8C0F-82D4630935C7}" dt="2022-06-12T16:51:03.004" v="297" actId="20577"/>
          <ac:spMkLst>
            <pc:docMk/>
            <pc:sldMk cId="4285557919" sldId="307"/>
            <ac:spMk id="2" creationId="{9EDA7241-3215-9F9B-DA95-C2AB0B36BC24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6:53:56.226" v="333"/>
          <ac:spMkLst>
            <pc:docMk/>
            <pc:sldMk cId="4285557919" sldId="307"/>
            <ac:spMk id="4" creationId="{32887328-4DD8-D32D-31A8-108BDCF493D5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6:53:56.226" v="333"/>
          <ac:spMkLst>
            <pc:docMk/>
            <pc:sldMk cId="4285557919" sldId="307"/>
            <ac:spMk id="5" creationId="{7A90297C-17F6-9D5A-3D34-3090BB5B292F}"/>
          </ac:spMkLst>
        </pc:spChg>
        <pc:picChg chg="add del mod">
          <ac:chgData name="Brandon LEE Zi Cong" userId="S::brandon.lee.2021@mqf.smu.edu.sg::05d64691-3d4f-4882-9f45-01c0c119d58e" providerId="AD" clId="Web-{EE6A9A26-9735-4DE4-8C0F-82D4630935C7}" dt="2022-06-12T16:52:04.333" v="305"/>
          <ac:picMkLst>
            <pc:docMk/>
            <pc:sldMk cId="4285557919" sldId="307"/>
            <ac:picMk id="3" creationId="{1EEB74B7-0BD7-74C4-1B9C-B79E475462FB}"/>
          </ac:picMkLst>
        </pc:picChg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55:11.985" v="1006"/>
        <pc:sldMkLst>
          <pc:docMk/>
          <pc:sldMk cId="549376803" sldId="308"/>
        </pc:sldMkLst>
        <pc:spChg chg="add mod">
          <ac:chgData name="Brandon LEE Zi Cong" userId="S::brandon.lee.2021@mqf.smu.edu.sg::05d64691-3d4f-4882-9f45-01c0c119d58e" providerId="AD" clId="Web-{EE6A9A26-9735-4DE4-8C0F-82D4630935C7}" dt="2022-06-12T16:55:05.570" v="371" actId="20577"/>
          <ac:spMkLst>
            <pc:docMk/>
            <pc:sldMk cId="549376803" sldId="308"/>
            <ac:spMk id="4" creationId="{F8CCD3C1-910B-9236-994F-81CBA5582935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5:35.571" v="382" actId="20577"/>
          <ac:spMkLst>
            <pc:docMk/>
            <pc:sldMk cId="549376803" sldId="308"/>
            <ac:spMk id="5" creationId="{4D8D02CA-7A90-4735-F4A7-1296BD11680A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5:43.587" v="389" actId="20577"/>
          <ac:spMkLst>
            <pc:docMk/>
            <pc:sldMk cId="549376803" sldId="308"/>
            <ac:spMk id="6" creationId="{B6E92A57-6B74-29F1-2477-18FB32AFB7C6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6:00.525" v="402" actId="20577"/>
          <ac:spMkLst>
            <pc:docMk/>
            <pc:sldMk cId="549376803" sldId="308"/>
            <ac:spMk id="7" creationId="{249A7D8C-4A3C-612A-8E2C-3596354779C9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7:55:11.985" v="1006"/>
          <ac:spMkLst>
            <pc:docMk/>
            <pc:sldMk cId="549376803" sldId="308"/>
            <ac:spMk id="8" creationId="{488C0E5A-3219-5C40-98B4-D5BAC16E1C39}"/>
          </ac:spMkLst>
        </pc:spChg>
        <pc:picChg chg="del">
          <ac:chgData name="Brandon LEE Zi Cong" userId="S::brandon.lee.2021@mqf.smu.edu.sg::05d64691-3d4f-4882-9f45-01c0c119d58e" providerId="AD" clId="Web-{EE6A9A26-9735-4DE4-8C0F-82D4630935C7}" dt="2022-06-12T16:54:10.960" v="338"/>
          <ac:picMkLst>
            <pc:docMk/>
            <pc:sldMk cId="549376803" sldId="308"/>
            <ac:picMk id="3" creationId="{1EEB74B7-0BD7-74C4-1B9C-B79E475462FB}"/>
          </ac:picMkLst>
        </pc:picChg>
      </pc:sldChg>
      <pc:sldChg chg="new del">
        <pc:chgData name="Brandon LEE Zi Cong" userId="S::brandon.lee.2021@mqf.smu.edu.sg::05d64691-3d4f-4882-9f45-01c0c119d58e" providerId="AD" clId="Web-{EE6A9A26-9735-4DE4-8C0F-82D4630935C7}" dt="2022-06-12T16:52:26.536" v="307"/>
        <pc:sldMkLst>
          <pc:docMk/>
          <pc:sldMk cId="1874247184" sldId="309"/>
        </pc:sldMkLst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52:26.435" v="998" actId="20577"/>
        <pc:sldMkLst>
          <pc:docMk/>
          <pc:sldMk cId="3622378187" sldId="309"/>
        </pc:sldMkLst>
        <pc:spChg chg="mod">
          <ac:chgData name="Brandon LEE Zi Cong" userId="S::brandon.lee.2021@mqf.smu.edu.sg::05d64691-3d4f-4882-9f45-01c0c119d58e" providerId="AD" clId="Web-{EE6A9A26-9735-4DE4-8C0F-82D4630935C7}" dt="2022-06-12T16:56:15.759" v="411" actId="20577"/>
          <ac:spMkLst>
            <pc:docMk/>
            <pc:sldMk cId="3622378187" sldId="309"/>
            <ac:spMk id="2" creationId="{9EDA7241-3215-9F9B-DA95-C2AB0B36BC24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7:52:26.435" v="998" actId="20577"/>
          <ac:spMkLst>
            <pc:docMk/>
            <pc:sldMk cId="3622378187" sldId="309"/>
            <ac:spMk id="4" creationId="{4772B8BD-44F3-23A9-F36A-2A4426F4E0E7}"/>
          </ac:spMkLst>
        </pc:spChg>
        <pc:picChg chg="del mod">
          <ac:chgData name="Brandon LEE Zi Cong" userId="S::brandon.lee.2021@mqf.smu.edu.sg::05d64691-3d4f-4882-9f45-01c0c119d58e" providerId="AD" clId="Web-{EE6A9A26-9735-4DE4-8C0F-82D4630935C7}" dt="2022-06-12T16:58:54.923" v="428"/>
          <ac:picMkLst>
            <pc:docMk/>
            <pc:sldMk cId="3622378187" sldId="309"/>
            <ac:picMk id="3" creationId="{1EEB74B7-0BD7-74C4-1B9C-B79E475462FB}"/>
          </ac:picMkLst>
        </pc:picChg>
      </pc:sldChg>
      <pc:sldChg chg="new del">
        <pc:chgData name="Brandon LEE Zi Cong" userId="S::brandon.lee.2021@mqf.smu.edu.sg::05d64691-3d4f-4882-9f45-01c0c119d58e" providerId="AD" clId="Web-{EE6A9A26-9735-4DE4-8C0F-82D4630935C7}" dt="2022-06-12T16:52:42.865" v="309"/>
        <pc:sldMkLst>
          <pc:docMk/>
          <pc:sldMk cId="3708503696" sldId="309"/>
        </pc:sldMkLst>
      </pc:sldChg>
      <pc:sldChg chg="addSp delSp new del">
        <pc:chgData name="Brandon LEE Zi Cong" userId="S::brandon.lee.2021@mqf.smu.edu.sg::05d64691-3d4f-4882-9f45-01c0c119d58e" providerId="AD" clId="Web-{EE6A9A26-9735-4DE4-8C0F-82D4630935C7}" dt="2022-06-12T16:54:00.866" v="335"/>
        <pc:sldMkLst>
          <pc:docMk/>
          <pc:sldMk cId="4274826762" sldId="309"/>
        </pc:sldMkLst>
        <pc:spChg chg="add del">
          <ac:chgData name="Brandon LEE Zi Cong" userId="S::brandon.lee.2021@mqf.smu.edu.sg::05d64691-3d4f-4882-9f45-01c0c119d58e" providerId="AD" clId="Web-{EE6A9A26-9735-4DE4-8C0F-82D4630935C7}" dt="2022-06-12T16:53:16.756" v="324"/>
          <ac:spMkLst>
            <pc:docMk/>
            <pc:sldMk cId="4274826762" sldId="309"/>
            <ac:spMk id="3" creationId="{260A21FA-C7D1-134A-94B3-8AE52E6612FE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6:53:16.756" v="323"/>
          <ac:spMkLst>
            <pc:docMk/>
            <pc:sldMk cId="4274826762" sldId="309"/>
            <ac:spMk id="4" creationId="{0595381B-367D-4D81-15B0-0B9B7B8ACC64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6:53:16.756" v="322"/>
          <ac:spMkLst>
            <pc:docMk/>
            <pc:sldMk cId="4274826762" sldId="309"/>
            <ac:spMk id="5" creationId="{C1BA93B4-66BB-EB55-FEBB-B43763149969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6:53:16.756" v="321"/>
          <ac:spMkLst>
            <pc:docMk/>
            <pc:sldMk cId="4274826762" sldId="309"/>
            <ac:spMk id="6" creationId="{7930F701-509F-F014-1A25-AFD2B75C9017}"/>
          </ac:spMkLst>
        </pc:spChg>
        <pc:spChg chg="del">
          <ac:chgData name="Brandon LEE Zi Cong" userId="S::brandon.lee.2021@mqf.smu.edu.sg::05d64691-3d4f-4882-9f45-01c0c119d58e" providerId="AD" clId="Web-{EE6A9A26-9735-4DE4-8C0F-82D4630935C7}" dt="2022-06-12T16:53:16.756" v="320"/>
          <ac:spMkLst>
            <pc:docMk/>
            <pc:sldMk cId="4274826762" sldId="309"/>
            <ac:spMk id="7" creationId="{3BE28D3D-E63A-2014-E92B-B2107A14FFAB}"/>
          </ac:spMkLst>
        </pc:spChg>
        <pc:spChg chg="del">
          <ac:chgData name="Brandon LEE Zi Cong" userId="S::brandon.lee.2021@mqf.smu.edu.sg::05d64691-3d4f-4882-9f45-01c0c119d58e" providerId="AD" clId="Web-{EE6A9A26-9735-4DE4-8C0F-82D4630935C7}" dt="2022-06-12T16:53:16.756" v="319"/>
          <ac:spMkLst>
            <pc:docMk/>
            <pc:sldMk cId="4274826762" sldId="309"/>
            <ac:spMk id="8" creationId="{41779E0D-EE7F-78C8-48FD-0BAD71B2F987}"/>
          </ac:spMkLst>
        </pc:spChg>
      </pc:sldChg>
      <pc:sldChg chg="addSp delSp modSp new del">
        <pc:chgData name="Brandon LEE Zi Cong" userId="S::brandon.lee.2021@mqf.smu.edu.sg::05d64691-3d4f-4882-9f45-01c0c119d58e" providerId="AD" clId="Web-{EE6A9A26-9735-4DE4-8C0F-82D4630935C7}" dt="2022-06-12T16:54:05.460" v="336"/>
        <pc:sldMkLst>
          <pc:docMk/>
          <pc:sldMk cId="391168088" sldId="310"/>
        </pc:sldMkLst>
        <pc:spChg chg="del mod">
          <ac:chgData name="Brandon LEE Zi Cong" userId="S::brandon.lee.2021@mqf.smu.edu.sg::05d64691-3d4f-4882-9f45-01c0c119d58e" providerId="AD" clId="Web-{EE6A9A26-9735-4DE4-8C0F-82D4630935C7}" dt="2022-06-12T16:53:52.413" v="331"/>
          <ac:spMkLst>
            <pc:docMk/>
            <pc:sldMk cId="391168088" sldId="310"/>
            <ac:spMk id="3" creationId="{97AF791B-D25F-703B-E8A7-4491FE351DBB}"/>
          </ac:spMkLst>
        </pc:spChg>
        <pc:spChg chg="del mod">
          <ac:chgData name="Brandon LEE Zi Cong" userId="S::brandon.lee.2021@mqf.smu.edu.sg::05d64691-3d4f-4882-9f45-01c0c119d58e" providerId="AD" clId="Web-{EE6A9A26-9735-4DE4-8C0F-82D4630935C7}" dt="2022-06-12T16:53:52.382" v="330"/>
          <ac:spMkLst>
            <pc:docMk/>
            <pc:sldMk cId="391168088" sldId="310"/>
            <ac:spMk id="4" creationId="{31E88AE2-46C6-048C-16D9-05774C9FE00C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3:52.382" v="330"/>
          <ac:spMkLst>
            <pc:docMk/>
            <pc:sldMk cId="391168088" sldId="310"/>
            <ac:spMk id="6" creationId="{36489650-9C09-E99A-CE05-9E03504042C3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3:52.413" v="331"/>
          <ac:spMkLst>
            <pc:docMk/>
            <pc:sldMk cId="391168088" sldId="310"/>
            <ac:spMk id="8" creationId="{1AE530BA-CCA6-A99E-8C86-D72B388D9ABE}"/>
          </ac:spMkLst>
        </pc:spChg>
      </pc:sldChg>
      <pc:sldChg chg="addSp delSp add replId">
        <pc:chgData name="Brandon LEE Zi Cong" userId="S::brandon.lee.2021@mqf.smu.edu.sg::05d64691-3d4f-4882-9f45-01c0c119d58e" providerId="AD" clId="Web-{EE6A9A26-9735-4DE4-8C0F-82D4630935C7}" dt="2022-06-12T16:58:53.002" v="427"/>
        <pc:sldMkLst>
          <pc:docMk/>
          <pc:sldMk cId="2462722665" sldId="310"/>
        </pc:sldMkLst>
        <pc:picChg chg="add del">
          <ac:chgData name="Brandon LEE Zi Cong" userId="S::brandon.lee.2021@mqf.smu.edu.sg::05d64691-3d4f-4882-9f45-01c0c119d58e" providerId="AD" clId="Web-{EE6A9A26-9735-4DE4-8C0F-82D4630935C7}" dt="2022-06-12T16:58:53.002" v="427"/>
          <ac:picMkLst>
            <pc:docMk/>
            <pc:sldMk cId="2462722665" sldId="310"/>
            <ac:picMk id="3" creationId="{1EEB74B7-0BD7-74C4-1B9C-B79E475462FB}"/>
          </ac:picMkLst>
        </pc:picChg>
      </pc:sldChg>
      <pc:sldChg chg="addSp delSp modSp new del">
        <pc:chgData name="Brandon LEE Zi Cong" userId="S::brandon.lee.2021@mqf.smu.edu.sg::05d64691-3d4f-4882-9f45-01c0c119d58e" providerId="AD" clId="Web-{EE6A9A26-9735-4DE4-8C0F-82D4630935C7}" dt="2022-06-12T16:54:35.382" v="356"/>
        <pc:sldMkLst>
          <pc:docMk/>
          <pc:sldMk cId="3993087771" sldId="310"/>
        </pc:sldMkLst>
        <pc:spChg chg="add del mod">
          <ac:chgData name="Brandon LEE Zi Cong" userId="S::brandon.lee.2021@mqf.smu.edu.sg::05d64691-3d4f-4882-9f45-01c0c119d58e" providerId="AD" clId="Web-{EE6A9A26-9735-4DE4-8C0F-82D4630935C7}" dt="2022-06-12T16:54:31.367" v="354"/>
          <ac:spMkLst>
            <pc:docMk/>
            <pc:sldMk cId="3993087771" sldId="310"/>
            <ac:spMk id="3" creationId="{AEB2F73B-DF3A-94EE-839B-49BACD48B5B5}"/>
          </ac:spMkLst>
        </pc:spChg>
        <pc:spChg chg="del mod">
          <ac:chgData name="Brandon LEE Zi Cong" userId="S::brandon.lee.2021@mqf.smu.edu.sg::05d64691-3d4f-4882-9f45-01c0c119d58e" providerId="AD" clId="Web-{EE6A9A26-9735-4DE4-8C0F-82D4630935C7}" dt="2022-06-12T16:54:31.320" v="353"/>
          <ac:spMkLst>
            <pc:docMk/>
            <pc:sldMk cId="3993087771" sldId="310"/>
            <ac:spMk id="4" creationId="{0489259A-DDF4-720A-0AE7-8302E28DBEFB}"/>
          </ac:spMkLst>
        </pc:spChg>
        <pc:spChg chg="del mod">
          <ac:chgData name="Brandon LEE Zi Cong" userId="S::brandon.lee.2021@mqf.smu.edu.sg::05d64691-3d4f-4882-9f45-01c0c119d58e" providerId="AD" clId="Web-{EE6A9A26-9735-4DE4-8C0F-82D4630935C7}" dt="2022-06-12T16:54:31.289" v="352"/>
          <ac:spMkLst>
            <pc:docMk/>
            <pc:sldMk cId="3993087771" sldId="310"/>
            <ac:spMk id="5" creationId="{79FED267-4530-B172-E271-3EBEFD6AB993}"/>
          </ac:spMkLst>
        </pc:spChg>
        <pc:spChg chg="del mod">
          <ac:chgData name="Brandon LEE Zi Cong" userId="S::brandon.lee.2021@mqf.smu.edu.sg::05d64691-3d4f-4882-9f45-01c0c119d58e" providerId="AD" clId="Web-{EE6A9A26-9735-4DE4-8C0F-82D4630935C7}" dt="2022-06-12T16:54:31.257" v="351"/>
          <ac:spMkLst>
            <pc:docMk/>
            <pc:sldMk cId="3993087771" sldId="310"/>
            <ac:spMk id="6" creationId="{8AEE3B8C-D8AA-AE65-F176-2C2AEBC61875}"/>
          </ac:spMkLst>
        </pc:spChg>
        <pc:spChg chg="add del mod">
          <ac:chgData name="Brandon LEE Zi Cong" userId="S::brandon.lee.2021@mqf.smu.edu.sg::05d64691-3d4f-4882-9f45-01c0c119d58e" providerId="AD" clId="Web-{EE6A9A26-9735-4DE4-8C0F-82D4630935C7}" dt="2022-06-12T16:54:24.664" v="350"/>
          <ac:spMkLst>
            <pc:docMk/>
            <pc:sldMk cId="3993087771" sldId="310"/>
            <ac:spMk id="8" creationId="{AAFC5E58-DFD6-B348-28DE-93C997FF485F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4:31.257" v="351"/>
          <ac:spMkLst>
            <pc:docMk/>
            <pc:sldMk cId="3993087771" sldId="310"/>
            <ac:spMk id="10" creationId="{2F6DCDD9-4742-41D9-6023-A94E6CBF0584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4:31.289" v="352"/>
          <ac:spMkLst>
            <pc:docMk/>
            <pc:sldMk cId="3993087771" sldId="310"/>
            <ac:spMk id="12" creationId="{C9E408C0-6B50-4DBC-C646-1A9EC4CFB380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4:31.320" v="353"/>
          <ac:spMkLst>
            <pc:docMk/>
            <pc:sldMk cId="3993087771" sldId="310"/>
            <ac:spMk id="14" creationId="{697AEBC5-FEB4-82BD-D120-53F07F5B87C6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4:31.367" v="354"/>
          <ac:spMkLst>
            <pc:docMk/>
            <pc:sldMk cId="3993087771" sldId="310"/>
            <ac:spMk id="16" creationId="{954FF6C7-7C56-239A-ECC5-A1214CCE108B}"/>
          </ac:spMkLst>
        </pc:spChg>
      </pc:sldChg>
      <pc:sldChg chg="new del">
        <pc:chgData name="Brandon LEE Zi Cong" userId="S::brandon.lee.2021@mqf.smu.edu.sg::05d64691-3d4f-4882-9f45-01c0c119d58e" providerId="AD" clId="Web-{EE6A9A26-9735-4DE4-8C0F-82D4630935C7}" dt="2022-06-12T16:58:12.402" v="419"/>
        <pc:sldMkLst>
          <pc:docMk/>
          <pc:sldMk cId="288408563" sldId="311"/>
        </pc:sldMkLst>
      </pc:sldChg>
      <pc:sldChg chg="addSp delSp modSp new del">
        <pc:chgData name="Brandon LEE Zi Cong" userId="S::brandon.lee.2021@mqf.smu.edu.sg::05d64691-3d4f-4882-9f45-01c0c119d58e" providerId="AD" clId="Web-{EE6A9A26-9735-4DE4-8C0F-82D4630935C7}" dt="2022-06-12T17:11:02.577" v="645"/>
        <pc:sldMkLst>
          <pc:docMk/>
          <pc:sldMk cId="2732876273" sldId="311"/>
        </pc:sldMkLst>
        <pc:spChg chg="del mod">
          <ac:chgData name="Brandon LEE Zi Cong" userId="S::brandon.lee.2021@mqf.smu.edu.sg::05d64691-3d4f-4882-9f45-01c0c119d58e" providerId="AD" clId="Web-{EE6A9A26-9735-4DE4-8C0F-82D4630935C7}" dt="2022-06-12T16:58:42.314" v="423"/>
          <ac:spMkLst>
            <pc:docMk/>
            <pc:sldMk cId="2732876273" sldId="311"/>
            <ac:spMk id="3" creationId="{A7DF7761-07C1-D51C-F51F-C41103948177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6:58:42.314" v="423"/>
          <ac:spMkLst>
            <pc:docMk/>
            <pc:sldMk cId="2732876273" sldId="311"/>
            <ac:spMk id="5" creationId="{D50BED34-7AD6-F226-E01B-EA269018FEE3}"/>
          </ac:spMkLst>
        </pc:spChg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53:21.546" v="1004" actId="1076"/>
        <pc:sldMkLst>
          <pc:docMk/>
          <pc:sldMk cId="963354364" sldId="312"/>
        </pc:sldMkLst>
        <pc:spChg chg="add del mod">
          <ac:chgData name="Brandon LEE Zi Cong" userId="S::brandon.lee.2021@mqf.smu.edu.sg::05d64691-3d4f-4882-9f45-01c0c119d58e" providerId="AD" clId="Web-{EE6A9A26-9735-4DE4-8C0F-82D4630935C7}" dt="2022-06-12T17:07:47.433" v="627"/>
          <ac:spMkLst>
            <pc:docMk/>
            <pc:sldMk cId="963354364" sldId="312"/>
            <ac:spMk id="6" creationId="{DB8C9A8C-82FB-0070-C299-4C47E031154E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7:31:42.805" v="752" actId="20577"/>
          <ac:spMkLst>
            <pc:docMk/>
            <pc:sldMk cId="963354364" sldId="312"/>
            <ac:spMk id="11" creationId="{78DC87D5-FF24-F70C-FACA-99FED7411215}"/>
          </ac:spMkLst>
        </pc:spChg>
        <pc:spChg chg="add del">
          <ac:chgData name="Brandon LEE Zi Cong" userId="S::brandon.lee.2021@mqf.smu.edu.sg::05d64691-3d4f-4882-9f45-01c0c119d58e" providerId="AD" clId="Web-{EE6A9A26-9735-4DE4-8C0F-82D4630935C7}" dt="2022-06-12T17:12:32.609" v="676"/>
          <ac:spMkLst>
            <pc:docMk/>
            <pc:sldMk cId="963354364" sldId="312"/>
            <ac:spMk id="13" creationId="{24895390-DE81-9D81-0B00-0D5EA4AAE665}"/>
          </ac:spMkLst>
        </pc:spChg>
        <pc:spChg chg="add del mod">
          <ac:chgData name="Brandon LEE Zi Cong" userId="S::brandon.lee.2021@mqf.smu.edu.sg::05d64691-3d4f-4882-9f45-01c0c119d58e" providerId="AD" clId="Web-{EE6A9A26-9735-4DE4-8C0F-82D4630935C7}" dt="2022-06-12T17:12:41.844" v="679"/>
          <ac:spMkLst>
            <pc:docMk/>
            <pc:sldMk cId="963354364" sldId="312"/>
            <ac:spMk id="15" creationId="{2CA19322-B910-E359-E65A-95B7865A5056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7:31:48.039" v="753" actId="20577"/>
          <ac:spMkLst>
            <pc:docMk/>
            <pc:sldMk cId="963354364" sldId="312"/>
            <ac:spMk id="16" creationId="{3CED757A-1009-62EB-AAF8-CC3CBDE5DC65}"/>
          </ac:spMkLst>
        </pc:spChg>
        <pc:graphicFrameChg chg="add del mod">
          <ac:chgData name="Brandon LEE Zi Cong" userId="S::brandon.lee.2021@mqf.smu.edu.sg::05d64691-3d4f-4882-9f45-01c0c119d58e" providerId="AD" clId="Web-{EE6A9A26-9735-4DE4-8C0F-82D4630935C7}" dt="2022-06-12T17:08:41.168" v="632"/>
          <ac:graphicFrameMkLst>
            <pc:docMk/>
            <pc:sldMk cId="963354364" sldId="312"/>
            <ac:graphicFrameMk id="7" creationId="{579255E8-CDBA-5668-8CEE-578DE48CC799}"/>
          </ac:graphicFrameMkLst>
        </pc:graphicFrameChg>
        <pc:graphicFrameChg chg="add mod">
          <ac:chgData name="Brandon LEE Zi Cong" userId="S::brandon.lee.2021@mqf.smu.edu.sg::05d64691-3d4f-4882-9f45-01c0c119d58e" providerId="AD" clId="Web-{EE6A9A26-9735-4DE4-8C0F-82D4630935C7}" dt="2022-06-12T17:53:21.546" v="1004" actId="1076"/>
          <ac:graphicFrameMkLst>
            <pc:docMk/>
            <pc:sldMk cId="963354364" sldId="312"/>
            <ac:graphicFrameMk id="8" creationId="{579255E8-CDBA-5668-8CEE-578DE48CC799}"/>
          </ac:graphicFrameMkLst>
        </pc:graphicFrameChg>
        <pc:graphicFrameChg chg="add mod">
          <ac:chgData name="Brandon LEE Zi Cong" userId="S::brandon.lee.2021@mqf.smu.edu.sg::05d64691-3d4f-4882-9f45-01c0c119d58e" providerId="AD" clId="Web-{EE6A9A26-9735-4DE4-8C0F-82D4630935C7}" dt="2022-06-12T17:53:21.343" v="1003" actId="1076"/>
          <ac:graphicFrameMkLst>
            <pc:docMk/>
            <pc:sldMk cId="963354364" sldId="312"/>
            <ac:graphicFrameMk id="9" creationId="{D4B404C2-1094-5945-A22F-00DCF2C8FCEF}"/>
          </ac:graphicFrameMkLst>
        </pc:graphicFrameChg>
        <pc:picChg chg="del">
          <ac:chgData name="Brandon LEE Zi Cong" userId="S::brandon.lee.2021@mqf.smu.edu.sg::05d64691-3d4f-4882-9f45-01c0c119d58e" providerId="AD" clId="Web-{EE6A9A26-9735-4DE4-8C0F-82D4630935C7}" dt="2022-06-12T17:04:55.867" v="597"/>
          <ac:picMkLst>
            <pc:docMk/>
            <pc:sldMk cId="963354364" sldId="312"/>
            <ac:picMk id="3" creationId="{1EEB74B7-0BD7-74C4-1B9C-B79E475462FB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31:22.570" v="745"/>
          <ac:picMkLst>
            <pc:docMk/>
            <pc:sldMk cId="963354364" sldId="312"/>
            <ac:picMk id="4" creationId="{C93AECAA-29A9-61C7-67B7-BA146A186980}"/>
          </ac:picMkLst>
        </pc:picChg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52:46.311" v="1001" actId="1076"/>
        <pc:sldMkLst>
          <pc:docMk/>
          <pc:sldMk cId="736126028" sldId="313"/>
        </pc:sldMkLst>
        <pc:spChg chg="mod">
          <ac:chgData name="Brandon LEE Zi Cong" userId="S::brandon.lee.2021@mqf.smu.edu.sg::05d64691-3d4f-4882-9f45-01c0c119d58e" providerId="AD" clId="Web-{EE6A9A26-9735-4DE4-8C0F-82D4630935C7}" dt="2022-06-12T17:41:28.643" v="894" actId="20577"/>
          <ac:spMkLst>
            <pc:docMk/>
            <pc:sldMk cId="736126028" sldId="313"/>
            <ac:spMk id="2" creationId="{75EDB7C0-4A97-9293-D575-D9FDA492CACF}"/>
          </ac:spMkLst>
        </pc:spChg>
        <pc:picChg chg="del">
          <ac:chgData name="Brandon LEE Zi Cong" userId="S::brandon.lee.2021@mqf.smu.edu.sg::05d64691-3d4f-4882-9f45-01c0c119d58e" providerId="AD" clId="Web-{EE6A9A26-9735-4DE4-8C0F-82D4630935C7}" dt="2022-06-12T17:33:30.588" v="761"/>
          <ac:picMkLst>
            <pc:docMk/>
            <pc:sldMk cId="736126028" sldId="313"/>
            <ac:picMk id="3" creationId="{ED164B5C-1E1A-C9ED-3001-F11AC5CB2375}"/>
          </ac:picMkLst>
        </pc:picChg>
        <pc:picChg chg="add mod">
          <ac:chgData name="Brandon LEE Zi Cong" userId="S::brandon.lee.2021@mqf.smu.edu.sg::05d64691-3d4f-4882-9f45-01c0c119d58e" providerId="AD" clId="Web-{EE6A9A26-9735-4DE4-8C0F-82D4630935C7}" dt="2022-06-12T17:52:45.623" v="1000" actId="1076"/>
          <ac:picMkLst>
            <pc:docMk/>
            <pc:sldMk cId="736126028" sldId="313"/>
            <ac:picMk id="4" creationId="{BC8B8E86-83D1-CC1A-850F-462C0D08F61A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35:15.652" v="768"/>
          <ac:picMkLst>
            <pc:docMk/>
            <pc:sldMk cId="736126028" sldId="313"/>
            <ac:picMk id="5" creationId="{842B09D7-5C33-4CF1-793D-7D1D36A2DC7E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35:49.356" v="781"/>
          <ac:picMkLst>
            <pc:docMk/>
            <pc:sldMk cId="736126028" sldId="313"/>
            <ac:picMk id="6" creationId="{3DB444ED-3305-06CA-01B3-0984EA8F806B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39:58.360" v="854"/>
          <ac:picMkLst>
            <pc:docMk/>
            <pc:sldMk cId="736126028" sldId="313"/>
            <ac:picMk id="7" creationId="{3AAAD73F-DFE9-DDC2-36C6-A95AA4AE5EDF}"/>
          </ac:picMkLst>
        </pc:picChg>
        <pc:picChg chg="add mod">
          <ac:chgData name="Brandon LEE Zi Cong" userId="S::brandon.lee.2021@mqf.smu.edu.sg::05d64691-3d4f-4882-9f45-01c0c119d58e" providerId="AD" clId="Web-{EE6A9A26-9735-4DE4-8C0F-82D4630935C7}" dt="2022-06-12T17:52:46.311" v="1001" actId="1076"/>
          <ac:picMkLst>
            <pc:docMk/>
            <pc:sldMk cId="736126028" sldId="313"/>
            <ac:picMk id="8" creationId="{4595539A-8A39-5DA8-275E-A8D2DE3D17D0}"/>
          </ac:picMkLst>
        </pc:picChg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45:43.600" v="975" actId="1076"/>
        <pc:sldMkLst>
          <pc:docMk/>
          <pc:sldMk cId="2642574412" sldId="314"/>
        </pc:sldMkLst>
        <pc:spChg chg="mod">
          <ac:chgData name="Brandon LEE Zi Cong" userId="S::brandon.lee.2021@mqf.smu.edu.sg::05d64691-3d4f-4882-9f45-01c0c119d58e" providerId="AD" clId="Web-{EE6A9A26-9735-4DE4-8C0F-82D4630935C7}" dt="2022-06-12T17:42:13.706" v="938" actId="20577"/>
          <ac:spMkLst>
            <pc:docMk/>
            <pc:sldMk cId="2642574412" sldId="314"/>
            <ac:spMk id="2" creationId="{75EDB7C0-4A97-9293-D575-D9FDA492CACF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7:45:43.600" v="975" actId="1076"/>
          <ac:spMkLst>
            <pc:docMk/>
            <pc:sldMk cId="2642574412" sldId="314"/>
            <ac:spMk id="10" creationId="{E9BB7670-4555-65B8-55FD-BB6A041906C8}"/>
          </ac:spMkLst>
        </pc:spChg>
        <pc:spChg chg="add mod">
          <ac:chgData name="Brandon LEE Zi Cong" userId="S::brandon.lee.2021@mqf.smu.edu.sg::05d64691-3d4f-4882-9f45-01c0c119d58e" providerId="AD" clId="Web-{EE6A9A26-9735-4DE4-8C0F-82D4630935C7}" dt="2022-06-12T17:45:42.663" v="974" actId="1076"/>
          <ac:spMkLst>
            <pc:docMk/>
            <pc:sldMk cId="2642574412" sldId="314"/>
            <ac:spMk id="11" creationId="{A505AF41-3AFF-B8CC-9956-169BA13906D6}"/>
          </ac:spMkLst>
        </pc:spChg>
        <pc:picChg chg="add del mod">
          <ac:chgData name="Brandon LEE Zi Cong" userId="S::brandon.lee.2021@mqf.smu.edu.sg::05d64691-3d4f-4882-9f45-01c0c119d58e" providerId="AD" clId="Web-{EE6A9A26-9735-4DE4-8C0F-82D4630935C7}" dt="2022-06-12T17:35:34.496" v="776"/>
          <ac:picMkLst>
            <pc:docMk/>
            <pc:sldMk cId="2642574412" sldId="314"/>
            <ac:picMk id="3" creationId="{C7742562-6C06-F003-7F77-97CFF5A2790E}"/>
          </ac:picMkLst>
        </pc:picChg>
        <pc:picChg chg="del">
          <ac:chgData name="Brandon LEE Zi Cong" userId="S::brandon.lee.2021@mqf.smu.edu.sg::05d64691-3d4f-4882-9f45-01c0c119d58e" providerId="AD" clId="Web-{EE6A9A26-9735-4DE4-8C0F-82D4630935C7}" dt="2022-06-12T17:35:19.246" v="770"/>
          <ac:picMkLst>
            <pc:docMk/>
            <pc:sldMk cId="2642574412" sldId="314"/>
            <ac:picMk id="4" creationId="{BC8B8E86-83D1-CC1A-850F-462C0D08F61A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35:59.934" v="786"/>
          <ac:picMkLst>
            <pc:docMk/>
            <pc:sldMk cId="2642574412" sldId="314"/>
            <ac:picMk id="5" creationId="{CD2C080E-954B-78FC-2C5A-9BE80EB07A93}"/>
          </ac:picMkLst>
        </pc:picChg>
        <pc:picChg chg="add del mod">
          <ac:chgData name="Brandon LEE Zi Cong" userId="S::brandon.lee.2021@mqf.smu.edu.sg::05d64691-3d4f-4882-9f45-01c0c119d58e" providerId="AD" clId="Web-{EE6A9A26-9735-4DE4-8C0F-82D4630935C7}" dt="2022-06-12T17:44:00.786" v="943"/>
          <ac:picMkLst>
            <pc:docMk/>
            <pc:sldMk cId="2642574412" sldId="314"/>
            <ac:picMk id="6" creationId="{9988C60F-7976-1312-94DC-DF85D1E86A3C}"/>
          </ac:picMkLst>
        </pc:picChg>
        <pc:picChg chg="add mod">
          <ac:chgData name="Brandon LEE Zi Cong" userId="S::brandon.lee.2021@mqf.smu.edu.sg::05d64691-3d4f-4882-9f45-01c0c119d58e" providerId="AD" clId="Web-{EE6A9A26-9735-4DE4-8C0F-82D4630935C7}" dt="2022-06-12T17:44:51.740" v="959" actId="14100"/>
          <ac:picMkLst>
            <pc:docMk/>
            <pc:sldMk cId="2642574412" sldId="314"/>
            <ac:picMk id="7" creationId="{1BB2EB47-F137-7893-A8A4-C602B595ACE6}"/>
          </ac:picMkLst>
        </pc:picChg>
        <pc:picChg chg="add mod">
          <ac:chgData name="Brandon LEE Zi Cong" userId="S::brandon.lee.2021@mqf.smu.edu.sg::05d64691-3d4f-4882-9f45-01c0c119d58e" providerId="AD" clId="Web-{EE6A9A26-9735-4DE4-8C0F-82D4630935C7}" dt="2022-06-12T17:44:44.224" v="957" actId="1076"/>
          <ac:picMkLst>
            <pc:docMk/>
            <pc:sldMk cId="2642574412" sldId="314"/>
            <ac:picMk id="8" creationId="{4D995080-58AC-D5D6-6732-AFFA666A283E}"/>
          </ac:picMkLst>
        </pc:picChg>
      </pc:sldChg>
      <pc:sldChg chg="addSp delSp modSp add replId">
        <pc:chgData name="Brandon LEE Zi Cong" userId="S::brandon.lee.2021@mqf.smu.edu.sg::05d64691-3d4f-4882-9f45-01c0c119d58e" providerId="AD" clId="Web-{EE6A9A26-9735-4DE4-8C0F-82D4630935C7}" dt="2022-06-12T17:41:44.799" v="916" actId="20577"/>
        <pc:sldMkLst>
          <pc:docMk/>
          <pc:sldMk cId="2702900987" sldId="315"/>
        </pc:sldMkLst>
        <pc:spChg chg="mod">
          <ac:chgData name="Brandon LEE Zi Cong" userId="S::brandon.lee.2021@mqf.smu.edu.sg::05d64691-3d4f-4882-9f45-01c0c119d58e" providerId="AD" clId="Web-{EE6A9A26-9735-4DE4-8C0F-82D4630935C7}" dt="2022-06-12T17:41:44.799" v="916" actId="20577"/>
          <ac:spMkLst>
            <pc:docMk/>
            <pc:sldMk cId="2702900987" sldId="315"/>
            <ac:spMk id="2" creationId="{75EDB7C0-4A97-9293-D575-D9FDA492CACF}"/>
          </ac:spMkLst>
        </pc:spChg>
        <pc:picChg chg="add mod">
          <ac:chgData name="Brandon LEE Zi Cong" userId="S::brandon.lee.2021@mqf.smu.edu.sg::05d64691-3d4f-4882-9f45-01c0c119d58e" providerId="AD" clId="Web-{EE6A9A26-9735-4DE4-8C0F-82D4630935C7}" dt="2022-06-12T17:40:14.251" v="860" actId="1076"/>
          <ac:picMkLst>
            <pc:docMk/>
            <pc:sldMk cId="2702900987" sldId="315"/>
            <ac:picMk id="3" creationId="{87A7D859-A77E-06E5-7B50-0304215912B3}"/>
          </ac:picMkLst>
        </pc:picChg>
        <pc:picChg chg="del">
          <ac:chgData name="Brandon LEE Zi Cong" userId="S::brandon.lee.2021@mqf.smu.edu.sg::05d64691-3d4f-4882-9f45-01c0c119d58e" providerId="AD" clId="Web-{EE6A9A26-9735-4DE4-8C0F-82D4630935C7}" dt="2022-06-12T17:40:06.188" v="856"/>
          <ac:picMkLst>
            <pc:docMk/>
            <pc:sldMk cId="2702900987" sldId="315"/>
            <ac:picMk id="4" creationId="{BC8B8E86-83D1-CC1A-850F-462C0D08F61A}"/>
          </ac:picMkLst>
        </pc:picChg>
      </pc:sldChg>
    </pc:docChg>
  </pc:docChgLst>
  <pc:docChgLst>
    <pc:chgData name="CHAN Pak Lam" userId="S::paklam.chan.2021@mqf.smu.edu.sg::b4d95d40-4193-4f2f-bc97-730dc331c7a9" providerId="AD" clId="Web-{2F3DC56B-CB00-AE7C-6D2B-C0124E539E5D}"/>
    <pc:docChg chg="modSld">
      <pc:chgData name="CHAN Pak Lam" userId="S::paklam.chan.2021@mqf.smu.edu.sg::b4d95d40-4193-4f2f-bc97-730dc331c7a9" providerId="AD" clId="Web-{2F3DC56B-CB00-AE7C-6D2B-C0124E539E5D}" dt="2022-06-16T15:12:31.767" v="51" actId="1076"/>
      <pc:docMkLst>
        <pc:docMk/>
      </pc:docMkLst>
      <pc:sldChg chg="addSp delSp modSp">
        <pc:chgData name="CHAN Pak Lam" userId="S::paklam.chan.2021@mqf.smu.edu.sg::b4d95d40-4193-4f2f-bc97-730dc331c7a9" providerId="AD" clId="Web-{2F3DC56B-CB00-AE7C-6D2B-C0124E539E5D}" dt="2022-06-16T15:12:31.767" v="51" actId="1076"/>
        <pc:sldMkLst>
          <pc:docMk/>
          <pc:sldMk cId="0" sldId="266"/>
        </pc:sldMkLst>
        <pc:spChg chg="add del mod">
          <ac:chgData name="CHAN Pak Lam" userId="S::paklam.chan.2021@mqf.smu.edu.sg::b4d95d40-4193-4f2f-bc97-730dc331c7a9" providerId="AD" clId="Web-{2F3DC56B-CB00-AE7C-6D2B-C0124E539E5D}" dt="2022-06-16T15:07:25.586" v="12"/>
          <ac:spMkLst>
            <pc:docMk/>
            <pc:sldMk cId="0" sldId="266"/>
            <ac:spMk id="3" creationId="{30865E5D-15DC-780C-4919-16B243B5C712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20.601" v="8"/>
          <ac:spMkLst>
            <pc:docMk/>
            <pc:sldMk cId="0" sldId="266"/>
            <ac:spMk id="5" creationId="{E9A9D078-904D-52E2-3FEE-72A68B2E966C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25.586" v="11"/>
          <ac:spMkLst>
            <pc:docMk/>
            <pc:sldMk cId="0" sldId="266"/>
            <ac:spMk id="7" creationId="{7049494D-73E7-F6C0-817E-7EA8D92B47FD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54.915" v="31"/>
          <ac:spMkLst>
            <pc:docMk/>
            <pc:sldMk cId="0" sldId="266"/>
            <ac:spMk id="9" creationId="{484C3A6A-521C-525D-87A0-0BD203ED484E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54.821" v="30"/>
          <ac:spMkLst>
            <pc:docMk/>
            <pc:sldMk cId="0" sldId="266"/>
            <ac:spMk id="11" creationId="{CB38764F-9B1E-D7AB-C7D6-950194DAE3FF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58.446" v="33"/>
          <ac:spMkLst>
            <pc:docMk/>
            <pc:sldMk cId="0" sldId="266"/>
            <ac:spMk id="13" creationId="{1C133816-F8E4-B0A2-1A1B-4B49743B7457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50.149" v="29"/>
          <ac:spMkLst>
            <pc:docMk/>
            <pc:sldMk cId="0" sldId="266"/>
            <ac:spMk id="15" creationId="{1A809FE5-8FC7-C1C3-6C03-6B038AB6BC91}"/>
          </ac:spMkLst>
        </pc:spChg>
        <pc:spChg chg="add del mod">
          <ac:chgData name="CHAN Pak Lam" userId="S::paklam.chan.2021@mqf.smu.edu.sg::b4d95d40-4193-4f2f-bc97-730dc331c7a9" providerId="AD" clId="Web-{2F3DC56B-CB00-AE7C-6D2B-C0124E539E5D}" dt="2022-06-16T15:07:59.696" v="34"/>
          <ac:spMkLst>
            <pc:docMk/>
            <pc:sldMk cId="0" sldId="266"/>
            <ac:spMk id="17" creationId="{FDDB7D7E-0ADD-58FD-CFF1-EE9C60EAF27A}"/>
          </ac:spMkLst>
        </pc:spChg>
        <pc:spChg chg="mod">
          <ac:chgData name="CHAN Pak Lam" userId="S::paklam.chan.2021@mqf.smu.edu.sg::b4d95d40-4193-4f2f-bc97-730dc331c7a9" providerId="AD" clId="Web-{2F3DC56B-CB00-AE7C-6D2B-C0124E539E5D}" dt="2022-06-16T15:12:21.767" v="50" actId="20577"/>
          <ac:spMkLst>
            <pc:docMk/>
            <pc:sldMk cId="0" sldId="266"/>
            <ac:spMk id="656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898" v="22"/>
          <ac:spMkLst>
            <pc:docMk/>
            <pc:sldMk cId="0" sldId="266"/>
            <ac:spMk id="657" creationId="{00000000-0000-0000-0000-000000000000}"/>
          </ac:spMkLst>
        </pc:spChg>
        <pc:spChg chg="del mod">
          <ac:chgData name="CHAN Pak Lam" userId="S::paklam.chan.2021@mqf.smu.edu.sg::b4d95d40-4193-4f2f-bc97-730dc331c7a9" providerId="AD" clId="Web-{2F3DC56B-CB00-AE7C-6D2B-C0124E539E5D}" dt="2022-06-16T15:07:20.304" v="7"/>
          <ac:spMkLst>
            <pc:docMk/>
            <pc:sldMk cId="0" sldId="266"/>
            <ac:spMk id="658" creationId="{00000000-0000-0000-0000-000000000000}"/>
          </ac:spMkLst>
        </pc:spChg>
        <pc:spChg chg="del mod">
          <ac:chgData name="CHAN Pak Lam" userId="S::paklam.chan.2021@mqf.smu.edu.sg::b4d95d40-4193-4f2f-bc97-730dc331c7a9" providerId="AD" clId="Web-{2F3DC56B-CB00-AE7C-6D2B-C0124E539E5D}" dt="2022-06-16T15:07:13.741" v="6"/>
          <ac:spMkLst>
            <pc:docMk/>
            <pc:sldMk cId="0" sldId="266"/>
            <ac:spMk id="659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12.366" v="4"/>
          <ac:spMkLst>
            <pc:docMk/>
            <pc:sldMk cId="0" sldId="266"/>
            <ac:spMk id="660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836" v="21"/>
          <ac:spMkLst>
            <pc:docMk/>
            <pc:sldMk cId="0" sldId="266"/>
            <ac:spMk id="661" creationId="{00000000-0000-0000-0000-000000000000}"/>
          </ac:spMkLst>
        </pc:spChg>
        <pc:spChg chg="del mod">
          <ac:chgData name="CHAN Pak Lam" userId="S::paklam.chan.2021@mqf.smu.edu.sg::b4d95d40-4193-4f2f-bc97-730dc331c7a9" providerId="AD" clId="Web-{2F3DC56B-CB00-AE7C-6D2B-C0124E539E5D}" dt="2022-06-16T15:07:25.773" v="20"/>
          <ac:spMkLst>
            <pc:docMk/>
            <pc:sldMk cId="0" sldId="266"/>
            <ac:spMk id="662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711" v="19"/>
          <ac:spMkLst>
            <pc:docMk/>
            <pc:sldMk cId="0" sldId="266"/>
            <ac:spMk id="663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648" v="18"/>
          <ac:spMkLst>
            <pc:docMk/>
            <pc:sldMk cId="0" sldId="266"/>
            <ac:spMk id="664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05.710" v="0"/>
          <ac:spMkLst>
            <pc:docMk/>
            <pc:sldMk cId="0" sldId="266"/>
            <ac:spMk id="665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4.976" v="9"/>
          <ac:spMkLst>
            <pc:docMk/>
            <pc:sldMk cId="0" sldId="266"/>
            <ac:spMk id="666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13.273" v="5"/>
          <ac:spMkLst>
            <pc:docMk/>
            <pc:sldMk cId="0" sldId="266"/>
            <ac:spMk id="667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586" v="17"/>
          <ac:spMkLst>
            <pc:docMk/>
            <pc:sldMk cId="0" sldId="266"/>
            <ac:spMk id="668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2F3DC56B-CB00-AE7C-6D2B-C0124E539E5D}" dt="2022-06-16T15:07:25.586" v="14"/>
          <ac:spMkLst>
            <pc:docMk/>
            <pc:sldMk cId="0" sldId="266"/>
            <ac:spMk id="693" creationId="{00000000-0000-0000-0000-000000000000}"/>
          </ac:spMkLst>
        </pc:spChg>
        <pc:grpChg chg="del">
          <ac:chgData name="CHAN Pak Lam" userId="S::paklam.chan.2021@mqf.smu.edu.sg::b4d95d40-4193-4f2f-bc97-730dc331c7a9" providerId="AD" clId="Web-{2F3DC56B-CB00-AE7C-6D2B-C0124E539E5D}" dt="2022-06-16T15:07:25.586" v="16"/>
          <ac:grpSpMkLst>
            <pc:docMk/>
            <pc:sldMk cId="0" sldId="266"/>
            <ac:grpSpMk id="678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2F3DC56B-CB00-AE7C-6D2B-C0124E539E5D}" dt="2022-06-16T15:07:09.991" v="1"/>
          <ac:grpSpMkLst>
            <pc:docMk/>
            <pc:sldMk cId="0" sldId="266"/>
            <ac:grpSpMk id="687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2F3DC56B-CB00-AE7C-6D2B-C0124E539E5D}" dt="2022-06-16T15:07:25.586" v="15"/>
          <ac:grpSpMkLst>
            <pc:docMk/>
            <pc:sldMk cId="0" sldId="266"/>
            <ac:grpSpMk id="690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2F3DC56B-CB00-AE7C-6D2B-C0124E539E5D}" dt="2022-06-16T15:07:25.586" v="13"/>
          <ac:grpSpMkLst>
            <pc:docMk/>
            <pc:sldMk cId="0" sldId="266"/>
            <ac:grpSpMk id="694" creationId="{00000000-0000-0000-0000-000000000000}"/>
          </ac:grpSpMkLst>
        </pc:grpChg>
        <pc:picChg chg="add del mod">
          <ac:chgData name="CHAN Pak Lam" userId="S::paklam.chan.2021@mqf.smu.edu.sg::b4d95d40-4193-4f2f-bc97-730dc331c7a9" providerId="AD" clId="Web-{2F3DC56B-CB00-AE7C-6D2B-C0124E539E5D}" dt="2022-06-16T15:12:01.532" v="38"/>
          <ac:picMkLst>
            <pc:docMk/>
            <pc:sldMk cId="0" sldId="266"/>
            <ac:picMk id="18" creationId="{50042158-8F37-93A5-DACC-3AF8C75FA99B}"/>
          </ac:picMkLst>
        </pc:picChg>
        <pc:picChg chg="add mod">
          <ac:chgData name="CHAN Pak Lam" userId="S::paklam.chan.2021@mqf.smu.edu.sg::b4d95d40-4193-4f2f-bc97-730dc331c7a9" providerId="AD" clId="Web-{2F3DC56B-CB00-AE7C-6D2B-C0124E539E5D}" dt="2022-06-16T15:12:31.767" v="51" actId="1076"/>
          <ac:picMkLst>
            <pc:docMk/>
            <pc:sldMk cId="0" sldId="266"/>
            <ac:picMk id="19" creationId="{9D53043C-B146-EB74-786A-85707A4E10BE}"/>
          </ac:picMkLst>
        </pc:picChg>
      </pc:sldChg>
    </pc:docChg>
  </pc:docChgLst>
  <pc:docChgLst>
    <pc:chgData name="Nicole LIM Ying Xi" userId="S::nicole.lim.2021@mqf.smu.edu.sg::63386d0e-f222-4482-bf0b-f20a74eb19e2" providerId="AD" clId="Web-{92CA8307-C1F4-7FED-F545-258E8125D0FC}"/>
    <pc:docChg chg="modSld">
      <pc:chgData name="Nicole LIM Ying Xi" userId="S::nicole.lim.2021@mqf.smu.edu.sg::63386d0e-f222-4482-bf0b-f20a74eb19e2" providerId="AD" clId="Web-{92CA8307-C1F4-7FED-F545-258E8125D0FC}" dt="2022-06-18T02:17:51.092" v="2" actId="20577"/>
      <pc:docMkLst>
        <pc:docMk/>
      </pc:docMkLst>
      <pc:sldChg chg="modSp">
        <pc:chgData name="Nicole LIM Ying Xi" userId="S::nicole.lim.2021@mqf.smu.edu.sg::63386d0e-f222-4482-bf0b-f20a74eb19e2" providerId="AD" clId="Web-{92CA8307-C1F4-7FED-F545-258E8125D0FC}" dt="2022-06-18T02:17:51.092" v="2" actId="20577"/>
        <pc:sldMkLst>
          <pc:docMk/>
          <pc:sldMk cId="2939401835" sldId="316"/>
        </pc:sldMkLst>
        <pc:spChg chg="mod">
          <ac:chgData name="Nicole LIM Ying Xi" userId="S::nicole.lim.2021@mqf.smu.edu.sg::63386d0e-f222-4482-bf0b-f20a74eb19e2" providerId="AD" clId="Web-{92CA8307-C1F4-7FED-F545-258E8125D0FC}" dt="2022-06-18T02:17:51.092" v="2" actId="20577"/>
          <ac:spMkLst>
            <pc:docMk/>
            <pc:sldMk cId="2939401835" sldId="316"/>
            <ac:spMk id="5" creationId="{B7B11AE0-3D2B-E750-27D6-92321C58BA02}"/>
          </ac:spMkLst>
        </pc:spChg>
      </pc:sldChg>
    </pc:docChg>
  </pc:docChgLst>
  <pc:docChgLst>
    <pc:chgData name="CHAN Pak Lam" userId="S::paklam.chan.2021@mqf.smu.edu.sg::b4d95d40-4193-4f2f-bc97-730dc331c7a9" providerId="AD" clId="Web-{AE02A3D7-AB86-4B54-8771-05A04D4823F5}"/>
    <pc:docChg chg="addSld delSld modSld sldOrd addMainMaster modMainMaster">
      <pc:chgData name="CHAN Pak Lam" userId="S::paklam.chan.2021@mqf.smu.edu.sg::b4d95d40-4193-4f2f-bc97-730dc331c7a9" providerId="AD" clId="Web-{AE02A3D7-AB86-4B54-8771-05A04D4823F5}" dt="2022-06-17T13:18:46.684" v="416"/>
      <pc:docMkLst>
        <pc:docMk/>
      </pc:docMkLst>
      <pc:sldChg chg="addSp delSp modSp del">
        <pc:chgData name="CHAN Pak Lam" userId="S::paklam.chan.2021@mqf.smu.edu.sg::b4d95d40-4193-4f2f-bc97-730dc331c7a9" providerId="AD" clId="Web-{AE02A3D7-AB86-4B54-8771-05A04D4823F5}" dt="2022-06-17T13:18:46.684" v="416"/>
        <pc:sldMkLst>
          <pc:docMk/>
          <pc:sldMk cId="0" sldId="267"/>
        </pc:sldMkLst>
        <pc:graphicFrameChg chg="add mod modGraphic">
          <ac:chgData name="CHAN Pak Lam" userId="S::paklam.chan.2021@mqf.smu.edu.sg::b4d95d40-4193-4f2f-bc97-730dc331c7a9" providerId="AD" clId="Web-{AE02A3D7-AB86-4B54-8771-05A04D4823F5}" dt="2022-06-17T13:00:45.355" v="22"/>
          <ac:graphicFrameMkLst>
            <pc:docMk/>
            <pc:sldMk cId="0" sldId="267"/>
            <ac:graphicFrameMk id="3" creationId="{B3D8E60C-BDE2-3942-B127-15CC7F7BE479}"/>
          </ac:graphicFrameMkLst>
        </pc:graphicFrameChg>
        <pc:graphicFrameChg chg="del">
          <ac:chgData name="CHAN Pak Lam" userId="S::paklam.chan.2021@mqf.smu.edu.sg::b4d95d40-4193-4f2f-bc97-730dc331c7a9" providerId="AD" clId="Web-{AE02A3D7-AB86-4B54-8771-05A04D4823F5}" dt="2022-06-17T12:58:08.195" v="4"/>
          <ac:graphicFrameMkLst>
            <pc:docMk/>
            <pc:sldMk cId="0" sldId="267"/>
            <ac:graphicFrameMk id="31" creationId="{D960377C-072C-0BAC-7766-67B310504FD6}"/>
          </ac:graphicFrameMkLst>
        </pc:graphicFrameChg>
      </pc:sldChg>
      <pc:sldChg chg="del ord">
        <pc:chgData name="CHAN Pak Lam" userId="S::paklam.chan.2021@mqf.smu.edu.sg::b4d95d40-4193-4f2f-bc97-730dc331c7a9" providerId="AD" clId="Web-{AE02A3D7-AB86-4B54-8771-05A04D4823F5}" dt="2022-06-17T13:14:18.427" v="299"/>
        <pc:sldMkLst>
          <pc:docMk/>
          <pc:sldMk cId="0" sldId="269"/>
        </pc:sldMkLst>
      </pc:sldChg>
      <pc:sldChg chg="delSp modSp del">
        <pc:chgData name="CHAN Pak Lam" userId="S::paklam.chan.2021@mqf.smu.edu.sg::b4d95d40-4193-4f2f-bc97-730dc331c7a9" providerId="AD" clId="Web-{AE02A3D7-AB86-4B54-8771-05A04D4823F5}" dt="2022-06-17T13:16:19.914" v="360"/>
        <pc:sldMkLst>
          <pc:docMk/>
          <pc:sldMk cId="0" sldId="286"/>
        </pc:sldMkLst>
        <pc:spChg chg="del mod">
          <ac:chgData name="CHAN Pak Lam" userId="S::paklam.chan.2021@mqf.smu.edu.sg::b4d95d40-4193-4f2f-bc97-730dc331c7a9" providerId="AD" clId="Web-{AE02A3D7-AB86-4B54-8771-05A04D4823F5}" dt="2022-06-17T13:15:38.726" v="346"/>
          <ac:spMkLst>
            <pc:docMk/>
            <pc:sldMk cId="0" sldId="286"/>
            <ac:spMk id="1221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8.960" v="355"/>
          <ac:spMkLst>
            <pc:docMk/>
            <pc:sldMk cId="0" sldId="286"/>
            <ac:spMk id="1222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5.413" v="350"/>
          <ac:spMkLst>
            <pc:docMk/>
            <pc:sldMk cId="0" sldId="286"/>
            <ac:spMk id="1223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5.413" v="349"/>
          <ac:spMkLst>
            <pc:docMk/>
            <pc:sldMk cId="0" sldId="286"/>
            <ac:spMk id="1224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8.960" v="354"/>
          <ac:spMkLst>
            <pc:docMk/>
            <pc:sldMk cId="0" sldId="286"/>
            <ac:spMk id="1225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1.976" v="347"/>
          <ac:spMkLst>
            <pc:docMk/>
            <pc:sldMk cId="0" sldId="286"/>
            <ac:spMk id="1226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8.960" v="353"/>
          <ac:spMkLst>
            <pc:docMk/>
            <pc:sldMk cId="0" sldId="286"/>
            <ac:spMk id="1227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8.960" v="352"/>
          <ac:spMkLst>
            <pc:docMk/>
            <pc:sldMk cId="0" sldId="286"/>
            <ac:spMk id="1228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5.413" v="348"/>
          <ac:spMkLst>
            <pc:docMk/>
            <pc:sldMk cId="0" sldId="286"/>
            <ac:spMk id="1229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AE02A3D7-AB86-4B54-8771-05A04D4823F5}" dt="2022-06-17T13:15:48.960" v="351"/>
          <ac:spMkLst>
            <pc:docMk/>
            <pc:sldMk cId="0" sldId="286"/>
            <ac:spMk id="1230" creationId="{00000000-0000-0000-0000-000000000000}"/>
          </ac:spMkLst>
        </pc:spChg>
        <pc:spChg chg="del mod">
          <ac:chgData name="CHAN Pak Lam" userId="S::paklam.chan.2021@mqf.smu.edu.sg::b4d95d40-4193-4f2f-bc97-730dc331c7a9" providerId="AD" clId="Web-{AE02A3D7-AB86-4B54-8771-05A04D4823F5}" dt="2022-06-17T13:16:05.242" v="358"/>
          <ac:spMkLst>
            <pc:docMk/>
            <pc:sldMk cId="0" sldId="286"/>
            <ac:spMk id="1231" creationId="{00000000-0000-0000-0000-000000000000}"/>
          </ac:spMkLst>
        </pc:spChg>
        <pc:graphicFrameChg chg="mod modGraphic">
          <ac:chgData name="CHAN Pak Lam" userId="S::paklam.chan.2021@mqf.smu.edu.sg::b4d95d40-4193-4f2f-bc97-730dc331c7a9" providerId="AD" clId="Web-{AE02A3D7-AB86-4B54-8771-05A04D4823F5}" dt="2022-06-17T13:16:15.758" v="359" actId="1076"/>
          <ac:graphicFrameMkLst>
            <pc:docMk/>
            <pc:sldMk cId="0" sldId="286"/>
            <ac:graphicFrameMk id="1220" creationId="{00000000-0000-0000-0000-000000000000}"/>
          </ac:graphicFrameMkLst>
        </pc:graphicFrameChg>
      </pc:sldChg>
      <pc:sldChg chg="del">
        <pc:chgData name="CHAN Pak Lam" userId="S::paklam.chan.2021@mqf.smu.edu.sg::b4d95d40-4193-4f2f-bc97-730dc331c7a9" providerId="AD" clId="Web-{AE02A3D7-AB86-4B54-8771-05A04D4823F5}" dt="2022-06-17T13:14:57.037" v="315"/>
        <pc:sldMkLst>
          <pc:docMk/>
          <pc:sldMk cId="0" sldId="287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53.756" v="314"/>
        <pc:sldMkLst>
          <pc:docMk/>
          <pc:sldMk cId="0" sldId="288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53.553" v="313"/>
        <pc:sldMkLst>
          <pc:docMk/>
          <pc:sldMk cId="0" sldId="289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50.303" v="312"/>
        <pc:sldMkLst>
          <pc:docMk/>
          <pc:sldMk cId="0" sldId="290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7.115" v="311"/>
        <pc:sldMkLst>
          <pc:docMk/>
          <pc:sldMk cId="0" sldId="291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6.709" v="310"/>
        <pc:sldMkLst>
          <pc:docMk/>
          <pc:sldMk cId="0" sldId="292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6.709" v="309"/>
        <pc:sldMkLst>
          <pc:docMk/>
          <pc:sldMk cId="0" sldId="293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6.693" v="308"/>
        <pc:sldMkLst>
          <pc:docMk/>
          <pc:sldMk cId="0" sldId="294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6.678" v="307"/>
        <pc:sldMkLst>
          <pc:docMk/>
          <pc:sldMk cId="0" sldId="295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6.662" v="306"/>
        <pc:sldMkLst>
          <pc:docMk/>
          <pc:sldMk cId="0" sldId="296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3.334" v="305"/>
        <pc:sldMkLst>
          <pc:docMk/>
          <pc:sldMk cId="0" sldId="297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42.084" v="304"/>
        <pc:sldMkLst>
          <pc:docMk/>
          <pc:sldMk cId="0" sldId="298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38.209" v="303"/>
        <pc:sldMkLst>
          <pc:docMk/>
          <pc:sldMk cId="0" sldId="299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34.005" v="302"/>
        <pc:sldMkLst>
          <pc:docMk/>
          <pc:sldMk cId="0" sldId="300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29.005" v="301"/>
        <pc:sldMkLst>
          <pc:docMk/>
          <pc:sldMk cId="0" sldId="301"/>
        </pc:sldMkLst>
      </pc:sldChg>
      <pc:sldChg chg="del">
        <pc:chgData name="CHAN Pak Lam" userId="S::paklam.chan.2021@mqf.smu.edu.sg::b4d95d40-4193-4f2f-bc97-730dc331c7a9" providerId="AD" clId="Web-{AE02A3D7-AB86-4B54-8771-05A04D4823F5}" dt="2022-06-17T13:14:23.177" v="300"/>
        <pc:sldMkLst>
          <pc:docMk/>
          <pc:sldMk cId="0" sldId="302"/>
        </pc:sldMkLst>
      </pc:sldChg>
      <pc:sldChg chg="addSp modSp add ord replId">
        <pc:chgData name="CHAN Pak Lam" userId="S::paklam.chan.2021@mqf.smu.edu.sg::b4d95d40-4193-4f2f-bc97-730dc331c7a9" providerId="AD" clId="Web-{AE02A3D7-AB86-4B54-8771-05A04D4823F5}" dt="2022-06-17T13:14:00.958" v="297" actId="1076"/>
        <pc:sldMkLst>
          <pc:docMk/>
          <pc:sldMk cId="2207192461" sldId="321"/>
        </pc:sldMkLst>
        <pc:spChg chg="mod">
          <ac:chgData name="CHAN Pak Lam" userId="S::paklam.chan.2021@mqf.smu.edu.sg::b4d95d40-4193-4f2f-bc97-730dc331c7a9" providerId="AD" clId="Web-{AE02A3D7-AB86-4B54-8771-05A04D4823F5}" dt="2022-06-17T13:08:46.872" v="241" actId="20577"/>
          <ac:spMkLst>
            <pc:docMk/>
            <pc:sldMk cId="2207192461" sldId="321"/>
            <ac:spMk id="2" creationId="{9EDA7241-3215-9F9B-DA95-C2AB0B36BC24}"/>
          </ac:spMkLst>
        </pc:spChg>
        <pc:spChg chg="mod">
          <ac:chgData name="CHAN Pak Lam" userId="S::paklam.chan.2021@mqf.smu.edu.sg::b4d95d40-4193-4f2f-bc97-730dc331c7a9" providerId="AD" clId="Web-{AE02A3D7-AB86-4B54-8771-05A04D4823F5}" dt="2022-06-17T13:13:56.536" v="296" actId="1076"/>
          <ac:spMkLst>
            <pc:docMk/>
            <pc:sldMk cId="2207192461" sldId="321"/>
            <ac:spMk id="4" creationId="{4772B8BD-44F3-23A9-F36A-2A4426F4E0E7}"/>
          </ac:spMkLst>
        </pc:spChg>
        <pc:picChg chg="add mod">
          <ac:chgData name="CHAN Pak Lam" userId="S::paklam.chan.2021@mqf.smu.edu.sg::b4d95d40-4193-4f2f-bc97-730dc331c7a9" providerId="AD" clId="Web-{AE02A3D7-AB86-4B54-8771-05A04D4823F5}" dt="2022-06-17T13:14:00.958" v="297" actId="1076"/>
          <ac:picMkLst>
            <pc:docMk/>
            <pc:sldMk cId="2207192461" sldId="321"/>
            <ac:picMk id="5" creationId="{233995FB-F1AC-D94F-49D9-C92B90674773}"/>
          </ac:picMkLst>
        </pc:picChg>
      </pc:sldChg>
      <pc:sldChg chg="add del">
        <pc:chgData name="CHAN Pak Lam" userId="S::paklam.chan.2021@mqf.smu.edu.sg::b4d95d40-4193-4f2f-bc97-730dc331c7a9" providerId="AD" clId="Web-{AE02A3D7-AB86-4B54-8771-05A04D4823F5}" dt="2022-06-17T12:56:38.615" v="3"/>
        <pc:sldMkLst>
          <pc:docMk/>
          <pc:sldMk cId="3425246747" sldId="322"/>
        </pc:sldMkLst>
      </pc:sldChg>
      <pc:sldChg chg="modSp add del ord replId">
        <pc:chgData name="CHAN Pak Lam" userId="S::paklam.chan.2021@mqf.smu.edu.sg::b4d95d40-4193-4f2f-bc97-730dc331c7a9" providerId="AD" clId="Web-{AE02A3D7-AB86-4B54-8771-05A04D4823F5}" dt="2022-06-17T13:18:19.699" v="403"/>
        <pc:sldMkLst>
          <pc:docMk/>
          <pc:sldMk cId="3988154667" sldId="322"/>
        </pc:sldMkLst>
        <pc:spChg chg="mod">
          <ac:chgData name="CHAN Pak Lam" userId="S::paklam.chan.2021@mqf.smu.edu.sg::b4d95d40-4193-4f2f-bc97-730dc331c7a9" providerId="AD" clId="Web-{AE02A3D7-AB86-4B54-8771-05A04D4823F5}" dt="2022-06-17T13:02:30.331" v="30" actId="20577"/>
          <ac:spMkLst>
            <pc:docMk/>
            <pc:sldMk cId="3988154667" sldId="322"/>
            <ac:spMk id="707" creationId="{00000000-0000-0000-0000-000000000000}"/>
          </ac:spMkLst>
        </pc:spChg>
        <pc:graphicFrameChg chg="mod modGraphic">
          <ac:chgData name="CHAN Pak Lam" userId="S::paklam.chan.2021@mqf.smu.edu.sg::b4d95d40-4193-4f2f-bc97-730dc331c7a9" providerId="AD" clId="Web-{AE02A3D7-AB86-4B54-8771-05A04D4823F5}" dt="2022-06-17T13:08:38.621" v="239"/>
          <ac:graphicFrameMkLst>
            <pc:docMk/>
            <pc:sldMk cId="3988154667" sldId="322"/>
            <ac:graphicFrameMk id="3" creationId="{B3D8E60C-BDE2-3942-B127-15CC7F7BE479}"/>
          </ac:graphicFrameMkLst>
        </pc:graphicFrameChg>
      </pc:sldChg>
      <pc:sldChg chg="modSp add ord">
        <pc:chgData name="CHAN Pak Lam" userId="S::paklam.chan.2021@mqf.smu.edu.sg::b4d95d40-4193-4f2f-bc97-730dc331c7a9" providerId="AD" clId="Web-{AE02A3D7-AB86-4B54-8771-05A04D4823F5}" dt="2022-06-17T13:18:40.121" v="415" actId="20577"/>
        <pc:sldMkLst>
          <pc:docMk/>
          <pc:sldMk cId="3101100383" sldId="323"/>
        </pc:sldMkLst>
        <pc:spChg chg="mod">
          <ac:chgData name="CHAN Pak Lam" userId="S::paklam.chan.2021@mqf.smu.edu.sg::b4d95d40-4193-4f2f-bc97-730dc331c7a9" providerId="AD" clId="Web-{AE02A3D7-AB86-4B54-8771-05A04D4823F5}" dt="2022-06-17T13:18:40.121" v="415" actId="20577"/>
          <ac:spMkLst>
            <pc:docMk/>
            <pc:sldMk cId="3101100383" sldId="323"/>
            <ac:spMk id="1219" creationId="{00000000-0000-0000-0000-000000000000}"/>
          </ac:spMkLst>
        </pc:spChg>
        <pc:graphicFrameChg chg="mod modGraphic">
          <ac:chgData name="CHAN Pak Lam" userId="S::paklam.chan.2021@mqf.smu.edu.sg::b4d95d40-4193-4f2f-bc97-730dc331c7a9" providerId="AD" clId="Web-{AE02A3D7-AB86-4B54-8771-05A04D4823F5}" dt="2022-06-17T13:18:09.198" v="401"/>
          <ac:graphicFrameMkLst>
            <pc:docMk/>
            <pc:sldMk cId="3101100383" sldId="323"/>
            <ac:graphicFrameMk id="1220" creationId="{00000000-0000-0000-0000-000000000000}"/>
          </ac:graphicFrameMkLst>
        </pc:graphicFrameChg>
      </pc:sldChg>
      <pc:sldChg chg="modSp add ord replId">
        <pc:chgData name="CHAN Pak Lam" userId="S::paklam.chan.2021@mqf.smu.edu.sg::b4d95d40-4193-4f2f-bc97-730dc331c7a9" providerId="AD" clId="Web-{AE02A3D7-AB86-4B54-8771-05A04D4823F5}" dt="2022-06-17T13:18:23.105" v="408"/>
        <pc:sldMkLst>
          <pc:docMk/>
          <pc:sldMk cId="592124398" sldId="324"/>
        </pc:sldMkLst>
        <pc:graphicFrameChg chg="mod modGraphic">
          <ac:chgData name="CHAN Pak Lam" userId="S::paklam.chan.2021@mqf.smu.edu.sg::b4d95d40-4193-4f2f-bc97-730dc331c7a9" providerId="AD" clId="Web-{AE02A3D7-AB86-4B54-8771-05A04D4823F5}" dt="2022-06-17T13:18:23.105" v="408"/>
          <ac:graphicFrameMkLst>
            <pc:docMk/>
            <pc:sldMk cId="592124398" sldId="324"/>
            <ac:graphicFrameMk id="1220" creationId="{00000000-0000-0000-0000-000000000000}"/>
          </ac:graphicFrameMkLst>
        </pc:graphicFrameChg>
      </pc:sldChg>
      <pc:sldMasterChg chg="add addSldLayout">
        <pc:chgData name="CHAN Pak Lam" userId="S::paklam.chan.2021@mqf.smu.edu.sg::b4d95d40-4193-4f2f-bc97-730dc331c7a9" providerId="AD" clId="Web-{AE02A3D7-AB86-4B54-8771-05A04D4823F5}" dt="2022-06-17T12:56:25.583" v="2"/>
        <pc:sldMasterMkLst>
          <pc:docMk/>
          <pc:sldMasterMk cId="4078980895" sldId="2147483648"/>
        </pc:sldMasterMkLst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669265329" sldId="2147483649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3310126209" sldId="2147483650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1807934458" sldId="2147483651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768053134" sldId="2147483652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96453880" sldId="2147483653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642014557" sldId="2147483654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2135993044" sldId="2147483655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3029164540" sldId="2147483656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1906099096" sldId="2147483657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3673121605" sldId="2147483658"/>
          </pc:sldLayoutMkLst>
        </pc:sldLayoutChg>
        <pc:sldLayoutChg chg="ad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4078980895" sldId="2147483648"/>
            <pc:sldLayoutMk cId="1541353053" sldId="2147483659"/>
          </pc:sldLayoutMkLst>
        </pc:sldLayoutChg>
      </pc:sldMasterChg>
      <pc:sldMasterChg chg="modSldLayout">
        <pc:chgData name="CHAN Pak Lam" userId="S::paklam.chan.2021@mqf.smu.edu.sg::b4d95d40-4193-4f2f-bc97-730dc331c7a9" providerId="AD" clId="Web-{AE02A3D7-AB86-4B54-8771-05A04D4823F5}" dt="2022-06-17T12:56:25.583" v="2"/>
        <pc:sldMasterMkLst>
          <pc:docMk/>
          <pc:sldMasterMk cId="0" sldId="2147483681"/>
        </pc:sldMasterMkLst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695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696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697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698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699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0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1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2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3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4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5"/>
          </pc:sldLayoutMkLst>
        </pc:sldLayoutChg>
        <pc:sldLayoutChg chg="replId">
          <pc:chgData name="CHAN Pak Lam" userId="S::paklam.chan.2021@mqf.smu.edu.sg::b4d95d40-4193-4f2f-bc97-730dc331c7a9" providerId="AD" clId="Web-{AE02A3D7-AB86-4B54-8771-05A04D4823F5}" dt="2022-06-17T12:56:25.583" v="2"/>
          <pc:sldLayoutMkLst>
            <pc:docMk/>
            <pc:sldMasterMk cId="0" sldId="2147483681"/>
            <pc:sldLayoutMk cId="0" sldId="2147483706"/>
          </pc:sldLayoutMkLst>
        </pc:sldLayoutChg>
      </pc:sldMasterChg>
    </pc:docChg>
  </pc:docChgLst>
  <pc:docChgLst>
    <pc:chgData name="CHAN Pak Lam" userId="S::paklam.chan.2021@mqf.smu.edu.sg::b4d95d40-4193-4f2f-bc97-730dc331c7a9" providerId="AD" clId="Web-{241ED12F-4070-0795-E5A5-C97B9AC83849}"/>
    <pc:docChg chg="addSld modSld">
      <pc:chgData name="CHAN Pak Lam" userId="S::paklam.chan.2021@mqf.smu.edu.sg::b4d95d40-4193-4f2f-bc97-730dc331c7a9" providerId="AD" clId="Web-{241ED12F-4070-0795-E5A5-C97B9AC83849}" dt="2022-06-16T16:26:43.832" v="39" actId="1076"/>
      <pc:docMkLst>
        <pc:docMk/>
      </pc:docMkLst>
      <pc:sldChg chg="addSp delSp modSp add replId">
        <pc:chgData name="CHAN Pak Lam" userId="S::paklam.chan.2021@mqf.smu.edu.sg::b4d95d40-4193-4f2f-bc97-730dc331c7a9" providerId="AD" clId="Web-{241ED12F-4070-0795-E5A5-C97B9AC83849}" dt="2022-06-16T16:26:43.832" v="39" actId="1076"/>
        <pc:sldMkLst>
          <pc:docMk/>
          <pc:sldMk cId="2402744146" sldId="319"/>
        </pc:sldMkLst>
        <pc:spChg chg="mod">
          <ac:chgData name="CHAN Pak Lam" userId="S::paklam.chan.2021@mqf.smu.edu.sg::b4d95d40-4193-4f2f-bc97-730dc331c7a9" providerId="AD" clId="Web-{241ED12F-4070-0795-E5A5-C97B9AC83849}" dt="2022-06-16T16:20:18.621" v="22" actId="20577"/>
          <ac:spMkLst>
            <pc:docMk/>
            <pc:sldMk cId="2402744146" sldId="319"/>
            <ac:spMk id="656" creationId="{00000000-0000-0000-0000-000000000000}"/>
          </ac:spMkLst>
        </pc:spChg>
        <pc:picChg chg="add del mod ord">
          <ac:chgData name="CHAN Pak Lam" userId="S::paklam.chan.2021@mqf.smu.edu.sg::b4d95d40-4193-4f2f-bc97-730dc331c7a9" providerId="AD" clId="Web-{241ED12F-4070-0795-E5A5-C97B9AC83849}" dt="2022-06-16T16:17:26.898" v="7"/>
          <ac:picMkLst>
            <pc:docMk/>
            <pc:sldMk cId="2402744146" sldId="319"/>
            <ac:picMk id="2" creationId="{7017B509-1068-B4CD-B387-56930267C508}"/>
          </ac:picMkLst>
        </pc:picChg>
        <pc:picChg chg="add del mod">
          <ac:chgData name="CHAN Pak Lam" userId="S::paklam.chan.2021@mqf.smu.edu.sg::b4d95d40-4193-4f2f-bc97-730dc331c7a9" providerId="AD" clId="Web-{241ED12F-4070-0795-E5A5-C97B9AC83849}" dt="2022-06-16T16:18:07.290" v="14"/>
          <ac:picMkLst>
            <pc:docMk/>
            <pc:sldMk cId="2402744146" sldId="319"/>
            <ac:picMk id="3" creationId="{D5F7D31F-66E9-644A-8736-6EF83BAAD9DB}"/>
          </ac:picMkLst>
        </pc:picChg>
        <pc:picChg chg="add del mod">
          <ac:chgData name="CHAN Pak Lam" userId="S::paklam.chan.2021@mqf.smu.edu.sg::b4d95d40-4193-4f2f-bc97-730dc331c7a9" providerId="AD" clId="Web-{241ED12F-4070-0795-E5A5-C97B9AC83849}" dt="2022-06-16T16:21:07.450" v="23"/>
          <ac:picMkLst>
            <pc:docMk/>
            <pc:sldMk cId="2402744146" sldId="319"/>
            <ac:picMk id="4" creationId="{577695E6-A5E6-06AB-D2F1-B6D2D1EC6C51}"/>
          </ac:picMkLst>
        </pc:picChg>
        <pc:picChg chg="add del mod">
          <ac:chgData name="CHAN Pak Lam" userId="S::paklam.chan.2021@mqf.smu.edu.sg::b4d95d40-4193-4f2f-bc97-730dc331c7a9" providerId="AD" clId="Web-{241ED12F-4070-0795-E5A5-C97B9AC83849}" dt="2022-06-16T16:25:36.018" v="29"/>
          <ac:picMkLst>
            <pc:docMk/>
            <pc:sldMk cId="2402744146" sldId="319"/>
            <ac:picMk id="5" creationId="{2A6FCB73-1224-64B4-3C96-123F9620E7B9}"/>
          </ac:picMkLst>
        </pc:picChg>
        <pc:picChg chg="add del mod">
          <ac:chgData name="CHAN Pak Lam" userId="S::paklam.chan.2021@mqf.smu.edu.sg::b4d95d40-4193-4f2f-bc97-730dc331c7a9" providerId="AD" clId="Web-{241ED12F-4070-0795-E5A5-C97B9AC83849}" dt="2022-06-16T16:26:30.019" v="35"/>
          <ac:picMkLst>
            <pc:docMk/>
            <pc:sldMk cId="2402744146" sldId="319"/>
            <ac:picMk id="6" creationId="{62D754EB-A3ED-E1EB-27F0-5E5D70C3DB26}"/>
          </ac:picMkLst>
        </pc:picChg>
        <pc:picChg chg="add mod">
          <ac:chgData name="CHAN Pak Lam" userId="S::paklam.chan.2021@mqf.smu.edu.sg::b4d95d40-4193-4f2f-bc97-730dc331c7a9" providerId="AD" clId="Web-{241ED12F-4070-0795-E5A5-C97B9AC83849}" dt="2022-06-16T16:26:43.832" v="39" actId="1076"/>
          <ac:picMkLst>
            <pc:docMk/>
            <pc:sldMk cId="2402744146" sldId="319"/>
            <ac:picMk id="7" creationId="{AF502C45-E1C4-18BB-D9D0-01EB0A763359}"/>
          </ac:picMkLst>
        </pc:picChg>
        <pc:picChg chg="del">
          <ac:chgData name="CHAN Pak Lam" userId="S::paklam.chan.2021@mqf.smu.edu.sg::b4d95d40-4193-4f2f-bc97-730dc331c7a9" providerId="AD" clId="Web-{241ED12F-4070-0795-E5A5-C97B9AC83849}" dt="2022-06-16T16:14:30.395" v="1"/>
          <ac:picMkLst>
            <pc:docMk/>
            <pc:sldMk cId="2402744146" sldId="319"/>
            <ac:picMk id="19" creationId="{9D53043C-B146-EB74-786A-85707A4E10BE}"/>
          </ac:picMkLst>
        </pc:picChg>
      </pc:sldChg>
    </pc:docChg>
  </pc:docChgLst>
  <pc:docChgLst>
    <pc:chgData name="Peter Karuprasanth CHETTIAR" userId="S::pkchettiar.2021@mqf.smu.edu.sg::e65c28fb-cad8-4431-958e-03894a72a9af" providerId="AD" clId="Web-{DAF3048C-44D5-9BA9-7CB9-3CAC08A7D633}"/>
    <pc:docChg chg="modSld">
      <pc:chgData name="Peter Karuprasanth CHETTIAR" userId="S::pkchettiar.2021@mqf.smu.edu.sg::e65c28fb-cad8-4431-958e-03894a72a9af" providerId="AD" clId="Web-{DAF3048C-44D5-9BA9-7CB9-3CAC08A7D633}" dt="2022-06-17T09:28:24.354" v="0" actId="20577"/>
      <pc:docMkLst>
        <pc:docMk/>
      </pc:docMkLst>
      <pc:sldChg chg="modSp">
        <pc:chgData name="Peter Karuprasanth CHETTIAR" userId="S::pkchettiar.2021@mqf.smu.edu.sg::e65c28fb-cad8-4431-958e-03894a72a9af" providerId="AD" clId="Web-{DAF3048C-44D5-9BA9-7CB9-3CAC08A7D633}" dt="2022-06-17T09:28:24.354" v="0" actId="20577"/>
        <pc:sldMkLst>
          <pc:docMk/>
          <pc:sldMk cId="0" sldId="259"/>
        </pc:sldMkLst>
        <pc:spChg chg="mod">
          <ac:chgData name="Peter Karuprasanth CHETTIAR" userId="S::pkchettiar.2021@mqf.smu.edu.sg::e65c28fb-cad8-4431-958e-03894a72a9af" providerId="AD" clId="Web-{DAF3048C-44D5-9BA9-7CB9-3CAC08A7D633}" dt="2022-06-17T09:28:24.354" v="0" actId="20577"/>
          <ac:spMkLst>
            <pc:docMk/>
            <pc:sldMk cId="0" sldId="259"/>
            <ac:spMk id="453" creationId="{00000000-0000-0000-0000-000000000000}"/>
          </ac:spMkLst>
        </pc:spChg>
      </pc:sldChg>
    </pc:docChg>
  </pc:docChgLst>
  <pc:docChgLst>
    <pc:chgData name="Peter Karuprasanth CHETTIAR" userId="S::pkchettiar.2021@mqf.smu.edu.sg::e65c28fb-cad8-4431-958e-03894a72a9af" providerId="AD" clId="Web-{351E03DA-8861-8C8A-37D5-1E82CEFBE4DC}"/>
    <pc:docChg chg="addSld delSld modSld addMainMaster delMainMaster modMainMaster">
      <pc:chgData name="Peter Karuprasanth CHETTIAR" userId="S::pkchettiar.2021@mqf.smu.edu.sg::e65c28fb-cad8-4431-958e-03894a72a9af" providerId="AD" clId="Web-{351E03DA-8861-8C8A-37D5-1E82CEFBE4DC}" dt="2022-06-16T12:58:53.755" v="320"/>
      <pc:docMkLst>
        <pc:docMk/>
      </pc:docMkLst>
      <pc:sldChg chg="del">
        <pc:chgData name="Peter Karuprasanth CHETTIAR" userId="S::pkchettiar.2021@mqf.smu.edu.sg::e65c28fb-cad8-4431-958e-03894a72a9af" providerId="AD" clId="Web-{351E03DA-8861-8C8A-37D5-1E82CEFBE4DC}" dt="2022-06-16T12:39:32.211" v="28"/>
        <pc:sldMkLst>
          <pc:docMk/>
          <pc:sldMk cId="0" sldId="257"/>
        </pc:sldMkLst>
      </pc:sldChg>
      <pc:sldChg chg="del">
        <pc:chgData name="Peter Karuprasanth CHETTIAR" userId="S::pkchettiar.2021@mqf.smu.edu.sg::e65c28fb-cad8-4431-958e-03894a72a9af" providerId="AD" clId="Web-{351E03DA-8861-8C8A-37D5-1E82CEFBE4DC}" dt="2022-06-16T12:39:29.805" v="27"/>
        <pc:sldMkLst>
          <pc:docMk/>
          <pc:sldMk cId="0" sldId="258"/>
        </pc:sldMkLst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39:16.883" v="26"/>
        <pc:sldMkLst>
          <pc:docMk/>
          <pc:sldMk cId="0" sldId="259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24:51.300" v="6"/>
          <ac:spMkLst>
            <pc:docMk/>
            <pc:sldMk cId="0" sldId="259"/>
            <ac:spMk id="3" creationId="{FF2DED90-8838-304B-411B-46F08C393E0B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24:48.487" v="5"/>
          <ac:spMkLst>
            <pc:docMk/>
            <pc:sldMk cId="0" sldId="259"/>
            <ac:spMk id="5" creationId="{3298D5AC-471C-65FE-DEDE-43C5C003CE95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24:48.487" v="4"/>
          <ac:spMkLst>
            <pc:docMk/>
            <pc:sldMk cId="0" sldId="259"/>
            <ac:spMk id="7" creationId="{0E7BE649-95F2-53AD-8DD8-8F4C395950F8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39:16.883" v="26"/>
          <ac:spMkLst>
            <pc:docMk/>
            <pc:sldMk cId="0" sldId="259"/>
            <ac:spMk id="9" creationId="{A818A059-810D-0849-059F-B222B47B13D3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24:42.581" v="3"/>
          <ac:spMkLst>
            <pc:docMk/>
            <pc:sldMk cId="0" sldId="259"/>
            <ac:spMk id="452" creationId="{00000000-0000-0000-0000-000000000000}"/>
          </ac:spMkLst>
        </pc:spChg>
        <pc:spChg chg="mod">
          <ac:chgData name="Peter Karuprasanth CHETTIAR" userId="S::pkchettiar.2021@mqf.smu.edu.sg::e65c28fb-cad8-4431-958e-03894a72a9af" providerId="AD" clId="Web-{351E03DA-8861-8C8A-37D5-1E82CEFBE4DC}" dt="2022-06-16T12:38:20.725" v="12" actId="20577"/>
          <ac:spMkLst>
            <pc:docMk/>
            <pc:sldMk cId="0" sldId="259"/>
            <ac:spMk id="453" creationId="{00000000-0000-0000-0000-000000000000}"/>
          </ac:spMkLst>
        </pc:spChg>
        <pc:spChg chg="mod">
          <ac:chgData name="Peter Karuprasanth CHETTIAR" userId="S::pkchettiar.2021@mqf.smu.edu.sg::e65c28fb-cad8-4431-958e-03894a72a9af" providerId="AD" clId="Web-{351E03DA-8861-8C8A-37D5-1E82CEFBE4DC}" dt="2022-06-16T12:38:54.476" v="20" actId="14100"/>
          <ac:spMkLst>
            <pc:docMk/>
            <pc:sldMk cId="0" sldId="259"/>
            <ac:spMk id="454" creationId="{00000000-0000-0000-0000-000000000000}"/>
          </ac:spMkLst>
        </pc:spChg>
        <pc:spChg chg="del mod">
          <ac:chgData name="Peter Karuprasanth CHETTIAR" userId="S::pkchettiar.2021@mqf.smu.edu.sg::e65c28fb-cad8-4431-958e-03894a72a9af" providerId="AD" clId="Web-{351E03DA-8861-8C8A-37D5-1E82CEFBE4DC}" dt="2022-06-16T12:38:30.069" v="13"/>
          <ac:spMkLst>
            <pc:docMk/>
            <pc:sldMk cId="0" sldId="259"/>
            <ac:spMk id="455" creationId="{00000000-0000-0000-0000-000000000000}"/>
          </ac:spMkLst>
        </pc:spChg>
        <pc:spChg chg="mod">
          <ac:chgData name="Peter Karuprasanth CHETTIAR" userId="S::pkchettiar.2021@mqf.smu.edu.sg::e65c28fb-cad8-4431-958e-03894a72a9af" providerId="AD" clId="Web-{351E03DA-8861-8C8A-37D5-1E82CEFBE4DC}" dt="2022-06-16T12:38:51.101" v="19" actId="14100"/>
          <ac:spMkLst>
            <pc:docMk/>
            <pc:sldMk cId="0" sldId="259"/>
            <ac:spMk id="456" creationId="{00000000-0000-0000-0000-000000000000}"/>
          </ac:spMkLst>
        </pc:spChg>
        <pc:spChg chg="del mod">
          <ac:chgData name="Peter Karuprasanth CHETTIAR" userId="S::pkchettiar.2021@mqf.smu.edu.sg::e65c28fb-cad8-4431-958e-03894a72a9af" providerId="AD" clId="Web-{351E03DA-8861-8C8A-37D5-1E82CEFBE4DC}" dt="2022-06-16T12:38:46.523" v="18"/>
          <ac:spMkLst>
            <pc:docMk/>
            <pc:sldMk cId="0" sldId="259"/>
            <ac:spMk id="457" creationId="{00000000-0000-0000-0000-000000000000}"/>
          </ac:spMkLst>
        </pc:spChg>
        <pc:spChg chg="mod">
          <ac:chgData name="Peter Karuprasanth CHETTIAR" userId="S::pkchettiar.2021@mqf.smu.edu.sg::e65c28fb-cad8-4431-958e-03894a72a9af" providerId="AD" clId="Web-{351E03DA-8861-8C8A-37D5-1E82CEFBE4DC}" dt="2022-06-16T12:39:12.023" v="24" actId="14100"/>
          <ac:spMkLst>
            <pc:docMk/>
            <pc:sldMk cId="0" sldId="259"/>
            <ac:spMk id="458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39:06.648" v="23"/>
          <ac:spMkLst>
            <pc:docMk/>
            <pc:sldMk cId="0" sldId="259"/>
            <ac:spMk id="459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24:42.565" v="2"/>
          <ac:spMkLst>
            <pc:docMk/>
            <pc:sldMk cId="0" sldId="259"/>
            <ac:spMk id="46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24:42.409" v="1"/>
          <ac:spMkLst>
            <pc:docMk/>
            <pc:sldMk cId="0" sldId="259"/>
            <ac:spMk id="461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24:42.253" v="0"/>
          <ac:spMkLst>
            <pc:docMk/>
            <pc:sldMk cId="0" sldId="259"/>
            <ac:spMk id="465" creationId="{00000000-0000-0000-0000-000000000000}"/>
          </ac:spMkLst>
        </pc:sp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8:21.785" v="310" actId="1076"/>
        <pc:sldMkLst>
          <pc:docMk/>
          <pc:sldMk cId="0" sldId="260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40:09.572" v="35"/>
          <ac:spMkLst>
            <pc:docMk/>
            <pc:sldMk cId="0" sldId="260"/>
            <ac:spMk id="3" creationId="{E8A204A1-3FC2-2C81-4367-CAD9651C18CA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40:12.712" v="36"/>
          <ac:spMkLst>
            <pc:docMk/>
            <pc:sldMk cId="0" sldId="260"/>
            <ac:spMk id="5" creationId="{0F4B8BDA-9D11-EF4F-FBBE-2985E8B1F36B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41:18.683" v="58" actId="1076"/>
          <ac:spMkLst>
            <pc:docMk/>
            <pc:sldMk cId="0" sldId="260"/>
            <ac:spMk id="6" creationId="{4DBC4D75-7022-1F32-6E05-8E8E332EAE34}"/>
          </ac:spMkLst>
        </pc:spChg>
        <pc:spChg chg="add">
          <ac:chgData name="Peter Karuprasanth CHETTIAR" userId="S::pkchettiar.2021@mqf.smu.edu.sg::e65c28fb-cad8-4431-958e-03894a72a9af" providerId="AD" clId="Web-{351E03DA-8861-8C8A-37D5-1E82CEFBE4DC}" dt="2022-06-16T12:40:17.369" v="37"/>
          <ac:spMkLst>
            <pc:docMk/>
            <pc:sldMk cId="0" sldId="260"/>
            <ac:spMk id="7" creationId="{9E131614-8249-2F56-8462-006AEE87998A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41:21.995" v="59" actId="1076"/>
          <ac:spMkLst>
            <pc:docMk/>
            <pc:sldMk cId="0" sldId="260"/>
            <ac:spMk id="8" creationId="{D3D1D1B1-2BA7-BC1C-C775-0291856EC664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0:02.150" v="34"/>
          <ac:spMkLst>
            <pc:docMk/>
            <pc:sldMk cId="0" sldId="260"/>
            <ac:spMk id="47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0:02.040" v="33"/>
          <ac:spMkLst>
            <pc:docMk/>
            <pc:sldMk cId="0" sldId="260"/>
            <ac:spMk id="471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0:01.946" v="30"/>
          <ac:spMkLst>
            <pc:docMk/>
            <pc:sldMk cId="0" sldId="260"/>
            <ac:spMk id="49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0:01.946" v="29"/>
          <ac:spMkLst>
            <pc:docMk/>
            <pc:sldMk cId="0" sldId="260"/>
            <ac:spMk id="491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40:01.946" v="32"/>
          <ac:grpSpMkLst>
            <pc:docMk/>
            <pc:sldMk cId="0" sldId="260"/>
            <ac:grpSpMk id="472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40:01.946" v="31"/>
          <ac:grpSpMkLst>
            <pc:docMk/>
            <pc:sldMk cId="0" sldId="260"/>
            <ac:grpSpMk id="481" creationId="{00000000-0000-0000-0000-000000000000}"/>
          </ac:grpSpMkLst>
        </pc:grpChg>
        <pc:graphicFrameChg chg="add mod modGraphic">
          <ac:chgData name="Peter Karuprasanth CHETTIAR" userId="S::pkchettiar.2021@mqf.smu.edu.sg::e65c28fb-cad8-4431-958e-03894a72a9af" providerId="AD" clId="Web-{351E03DA-8861-8C8A-37D5-1E82CEFBE4DC}" dt="2022-06-16T12:58:21.785" v="310" actId="1076"/>
          <ac:graphicFrameMkLst>
            <pc:docMk/>
            <pc:sldMk cId="0" sldId="260"/>
            <ac:graphicFrameMk id="11" creationId="{839EA571-50E2-6596-D571-45AD13FA9DB3}"/>
          </ac:graphicFrameMkLst>
        </pc:graphicFrameChg>
        <pc:picChg chg="add mod">
          <ac:chgData name="Peter Karuprasanth CHETTIAR" userId="S::pkchettiar.2021@mqf.smu.edu.sg::e65c28fb-cad8-4431-958e-03894a72a9af" providerId="AD" clId="Web-{351E03DA-8861-8C8A-37D5-1E82CEFBE4DC}" dt="2022-06-16T12:44:01.562" v="133" actId="1076"/>
          <ac:picMkLst>
            <pc:docMk/>
            <pc:sldMk cId="0" sldId="260"/>
            <ac:picMk id="9" creationId="{18A82592-AE31-A700-32B7-646D45BBAC85}"/>
          </ac:picMkLst>
        </pc:pic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6:58.393" v="305" actId="20577"/>
        <pc:sldMkLst>
          <pc:docMk/>
          <pc:sldMk cId="0" sldId="261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44:22.140" v="141"/>
          <ac:spMkLst>
            <pc:docMk/>
            <pc:sldMk cId="0" sldId="261"/>
            <ac:spMk id="3" creationId="{98D8380B-C043-575C-E624-E7DA0A05745A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44:22.093" v="140"/>
          <ac:spMkLst>
            <pc:docMk/>
            <pc:sldMk cId="0" sldId="261"/>
            <ac:spMk id="5" creationId="{FD4912E6-DE8C-E755-7758-9B03288A4D01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44:42.297" v="143"/>
          <ac:spMkLst>
            <pc:docMk/>
            <pc:sldMk cId="0" sldId="261"/>
            <ac:spMk id="6" creationId="{94A44C89-204B-F17C-BB48-4A4509EDAB31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56:58.393" v="305" actId="20577"/>
          <ac:spMkLst>
            <pc:docMk/>
            <pc:sldMk cId="0" sldId="261"/>
            <ac:spMk id="7" creationId="{1B7EDE7D-3347-E952-84A0-4F6812F6677D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45:47.392" v="161" actId="1076"/>
          <ac:spMkLst>
            <pc:docMk/>
            <pc:sldMk cId="0" sldId="261"/>
            <ac:spMk id="8" creationId="{7876E868-E39B-18B5-3837-EC864229678C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46:03.939" v="164"/>
          <ac:spMkLst>
            <pc:docMk/>
            <pc:sldMk cId="0" sldId="261"/>
            <ac:spMk id="10" creationId="{53A775E3-3B54-8387-7101-3F3256504C03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4:15.171" v="139"/>
          <ac:spMkLst>
            <pc:docMk/>
            <pc:sldMk cId="0" sldId="261"/>
            <ac:spMk id="496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4:15.093" v="138"/>
          <ac:spMkLst>
            <pc:docMk/>
            <pc:sldMk cId="0" sldId="261"/>
            <ac:spMk id="497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4:14.999" v="134"/>
          <ac:spMkLst>
            <pc:docMk/>
            <pc:sldMk cId="0" sldId="261"/>
            <ac:spMk id="517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44:14.999" v="136"/>
          <ac:grpSpMkLst>
            <pc:docMk/>
            <pc:sldMk cId="0" sldId="261"/>
            <ac:grpSpMk id="499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44:14.999" v="135"/>
          <ac:grpSpMkLst>
            <pc:docMk/>
            <pc:sldMk cId="0" sldId="261"/>
            <ac:grpSpMk id="508" creationId="{00000000-0000-0000-0000-000000000000}"/>
          </ac:grpSpMkLst>
        </pc:grpChg>
        <pc:picChg chg="add mod">
          <ac:chgData name="Peter Karuprasanth CHETTIAR" userId="S::pkchettiar.2021@mqf.smu.edu.sg::e65c28fb-cad8-4431-958e-03894a72a9af" providerId="AD" clId="Web-{351E03DA-8861-8C8A-37D5-1E82CEFBE4DC}" dt="2022-06-16T12:45:52.814" v="163" actId="1076"/>
          <ac:picMkLst>
            <pc:docMk/>
            <pc:sldMk cId="0" sldId="261"/>
            <ac:picMk id="9" creationId="{A8D45784-D101-BD26-461E-13C19C574303}"/>
          </ac:picMkLst>
        </pc:picChg>
        <pc:picChg chg="del">
          <ac:chgData name="Peter Karuprasanth CHETTIAR" userId="S::pkchettiar.2021@mqf.smu.edu.sg::e65c28fb-cad8-4431-958e-03894a72a9af" providerId="AD" clId="Web-{351E03DA-8861-8C8A-37D5-1E82CEFBE4DC}" dt="2022-06-16T12:44:14.999" v="137"/>
          <ac:picMkLst>
            <pc:docMk/>
            <pc:sldMk cId="0" sldId="261"/>
            <ac:picMk id="498" creationId="{00000000-0000-0000-0000-000000000000}"/>
          </ac:picMkLst>
        </pc:pic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8:07.863" v="308" actId="1076"/>
        <pc:sldMkLst>
          <pc:docMk/>
          <pc:sldMk cId="0" sldId="262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46:46.862" v="175"/>
          <ac:spMkLst>
            <pc:docMk/>
            <pc:sldMk cId="0" sldId="262"/>
            <ac:spMk id="3" creationId="{35BD22E7-2AC8-F4A3-89D5-F32CF6D0308F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46:46.862" v="174"/>
          <ac:spMkLst>
            <pc:docMk/>
            <pc:sldMk cId="0" sldId="262"/>
            <ac:spMk id="5" creationId="{4673E0F1-C635-5A90-C5C8-52DEF674DB47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46:46.862" v="173"/>
          <ac:spMkLst>
            <pc:docMk/>
            <pc:sldMk cId="0" sldId="262"/>
            <ac:spMk id="7" creationId="{A0CEEACD-04B2-CD3E-D372-3ED5CB21AE5F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47:12.347" v="183" actId="1076"/>
          <ac:spMkLst>
            <pc:docMk/>
            <pc:sldMk cId="0" sldId="262"/>
            <ac:spMk id="8" creationId="{65BE96E4-CC2D-9749-D98C-98AA0AA3E494}"/>
          </ac:spMkLst>
        </pc:spChg>
        <pc:spChg chg="add">
          <ac:chgData name="Peter Karuprasanth CHETTIAR" userId="S::pkchettiar.2021@mqf.smu.edu.sg::e65c28fb-cad8-4431-958e-03894a72a9af" providerId="AD" clId="Web-{351E03DA-8861-8C8A-37D5-1E82CEFBE4DC}" dt="2022-06-16T12:46:56.550" v="176"/>
          <ac:spMkLst>
            <pc:docMk/>
            <pc:sldMk cId="0" sldId="262"/>
            <ac:spMk id="9" creationId="{9C2CC42A-BE96-A875-59B4-CB7F84821C65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47:40.036" v="190" actId="1076"/>
          <ac:spMkLst>
            <pc:docMk/>
            <pc:sldMk cId="0" sldId="262"/>
            <ac:spMk id="10" creationId="{BF8FC4DE-136B-E0C1-9878-5B5E74B882C7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48:02.177" v="193"/>
          <ac:spMkLst>
            <pc:docMk/>
            <pc:sldMk cId="0" sldId="262"/>
            <ac:spMk id="12" creationId="{65BE96E4-CC2D-9749-D98C-98AA0AA3E494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48:02.177" v="193"/>
          <ac:spMkLst>
            <pc:docMk/>
            <pc:sldMk cId="0" sldId="262"/>
            <ac:spMk id="13" creationId="{9C2CC42A-BE96-A875-59B4-CB7F84821C65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48:02.177" v="193"/>
          <ac:spMkLst>
            <pc:docMk/>
            <pc:sldMk cId="0" sldId="262"/>
            <ac:spMk id="14" creationId="{BF8FC4DE-136B-E0C1-9878-5B5E74B882C7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6:41.175" v="172"/>
          <ac:spMkLst>
            <pc:docMk/>
            <pc:sldMk cId="0" sldId="262"/>
            <ac:spMk id="522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6:41.175" v="171"/>
          <ac:spMkLst>
            <pc:docMk/>
            <pc:sldMk cId="0" sldId="262"/>
            <ac:spMk id="523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6:41.065" v="170"/>
          <ac:spMkLst>
            <pc:docMk/>
            <pc:sldMk cId="0" sldId="262"/>
            <ac:spMk id="524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6:40.940" v="169"/>
          <ac:spMkLst>
            <pc:docMk/>
            <pc:sldMk cId="0" sldId="262"/>
            <ac:spMk id="525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46:40.831" v="167"/>
          <ac:spMkLst>
            <pc:docMk/>
            <pc:sldMk cId="0" sldId="262"/>
            <ac:spMk id="527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46:40.831" v="166"/>
          <ac:grpSpMkLst>
            <pc:docMk/>
            <pc:sldMk cId="0" sldId="262"/>
            <ac:grpSpMk id="528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46:40.831" v="165"/>
          <ac:grpSpMkLst>
            <pc:docMk/>
            <pc:sldMk cId="0" sldId="262"/>
            <ac:grpSpMk id="537" creationId="{00000000-0000-0000-0000-000000000000}"/>
          </ac:grpSpMkLst>
        </pc:grpChg>
        <pc:graphicFrameChg chg="add mod modGraphic">
          <ac:chgData name="Peter Karuprasanth CHETTIAR" userId="S::pkchettiar.2021@mqf.smu.edu.sg::e65c28fb-cad8-4431-958e-03894a72a9af" providerId="AD" clId="Web-{351E03DA-8861-8C8A-37D5-1E82CEFBE4DC}" dt="2022-06-16T12:58:07.863" v="308" actId="1076"/>
          <ac:graphicFrameMkLst>
            <pc:docMk/>
            <pc:sldMk cId="0" sldId="262"/>
            <ac:graphicFrameMk id="17" creationId="{97CC4B05-5F3A-2754-994B-E935A9CCC0F1}"/>
          </ac:graphicFrameMkLst>
        </pc:graphicFrameChg>
        <pc:picChg chg="add mod">
          <ac:chgData name="Peter Karuprasanth CHETTIAR" userId="S::pkchettiar.2021@mqf.smu.edu.sg::e65c28fb-cad8-4431-958e-03894a72a9af" providerId="AD" clId="Web-{351E03DA-8861-8C8A-37D5-1E82CEFBE4DC}" dt="2022-06-16T12:49:42.304" v="202" actId="1076"/>
          <ac:picMkLst>
            <pc:docMk/>
            <pc:sldMk cId="0" sldId="262"/>
            <ac:picMk id="11" creationId="{24526105-5702-E7C5-2FAE-123704B3D7D7}"/>
          </ac:picMkLst>
        </pc:picChg>
        <pc:picChg chg="add del">
          <ac:chgData name="Peter Karuprasanth CHETTIAR" userId="S::pkchettiar.2021@mqf.smu.edu.sg::e65c28fb-cad8-4431-958e-03894a72a9af" providerId="AD" clId="Web-{351E03DA-8861-8C8A-37D5-1E82CEFBE4DC}" dt="2022-06-16T12:48:02.177" v="193"/>
          <ac:picMkLst>
            <pc:docMk/>
            <pc:sldMk cId="0" sldId="262"/>
            <ac:picMk id="15" creationId="{24526105-5702-E7C5-2FAE-123704B3D7D7}"/>
          </ac:picMkLst>
        </pc:picChg>
        <pc:picChg chg="del">
          <ac:chgData name="Peter Karuprasanth CHETTIAR" userId="S::pkchettiar.2021@mqf.smu.edu.sg::e65c28fb-cad8-4431-958e-03894a72a9af" providerId="AD" clId="Web-{351E03DA-8861-8C8A-37D5-1E82CEFBE4DC}" dt="2022-06-16T12:46:40.831" v="168"/>
          <ac:picMkLst>
            <pc:docMk/>
            <pc:sldMk cId="0" sldId="262"/>
            <ac:picMk id="526" creationId="{00000000-0000-0000-0000-000000000000}"/>
          </ac:picMkLst>
        </pc:pic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3:22.794" v="238"/>
        <pc:sldMkLst>
          <pc:docMk/>
          <pc:sldMk cId="0" sldId="263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50:26.555" v="213"/>
          <ac:spMkLst>
            <pc:docMk/>
            <pc:sldMk cId="0" sldId="263"/>
            <ac:spMk id="3" creationId="{29D741F7-FF69-3B25-CC40-C41A612D6040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0:26.555" v="212"/>
          <ac:spMkLst>
            <pc:docMk/>
            <pc:sldMk cId="0" sldId="263"/>
            <ac:spMk id="5" creationId="{04BA838B-3834-4840-52CF-4DE7BD08149A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50:42.040" v="215" actId="14100"/>
          <ac:spMkLst>
            <pc:docMk/>
            <pc:sldMk cId="0" sldId="263"/>
            <ac:spMk id="6" creationId="{7CBD86DD-377C-C850-50C2-B5878FCCFA75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51:13.416" v="221"/>
          <ac:spMkLst>
            <pc:docMk/>
            <pc:sldMk cId="0" sldId="263"/>
            <ac:spMk id="7" creationId="{B949DA51-D22B-6D87-2CA5-2D96782CC687}"/>
          </ac:spMkLst>
        </pc:spChg>
        <pc:spChg chg="add">
          <ac:chgData name="Peter Karuprasanth CHETTIAR" userId="S::pkchettiar.2021@mqf.smu.edu.sg::e65c28fb-cad8-4431-958e-03894a72a9af" providerId="AD" clId="Web-{351E03DA-8861-8C8A-37D5-1E82CEFBE4DC}" dt="2022-06-16T12:50:34.024" v="214"/>
          <ac:spMkLst>
            <pc:docMk/>
            <pc:sldMk cId="0" sldId="263"/>
            <ac:spMk id="8" creationId="{FB203CEC-B4D7-C308-C089-733A26972724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0:16.758" v="209"/>
          <ac:spMkLst>
            <pc:docMk/>
            <pc:sldMk cId="0" sldId="263"/>
            <ac:spMk id="55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0:16.758" v="208"/>
          <ac:spMkLst>
            <pc:docMk/>
            <pc:sldMk cId="0" sldId="263"/>
            <ac:spMk id="551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0:16.680" v="207"/>
          <ac:spMkLst>
            <pc:docMk/>
            <pc:sldMk cId="0" sldId="263"/>
            <ac:spMk id="552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0:16.617" v="206"/>
          <ac:spMkLst>
            <pc:docMk/>
            <pc:sldMk cId="0" sldId="263"/>
            <ac:spMk id="553" creationId="{00000000-0000-0000-0000-000000000000}"/>
          </ac:spMkLst>
        </pc:spChg>
        <pc:spChg chg="del mod">
          <ac:chgData name="Peter Karuprasanth CHETTIAR" userId="S::pkchettiar.2021@mqf.smu.edu.sg::e65c28fb-cad8-4431-958e-03894a72a9af" providerId="AD" clId="Web-{351E03DA-8861-8C8A-37D5-1E82CEFBE4DC}" dt="2022-06-16T12:50:23.633" v="211"/>
          <ac:spMkLst>
            <pc:docMk/>
            <pc:sldMk cId="0" sldId="263"/>
            <ac:spMk id="573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50:16.617" v="205"/>
          <ac:grpSpMkLst>
            <pc:docMk/>
            <pc:sldMk cId="0" sldId="263"/>
            <ac:grpSpMk id="554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0:16.617" v="204"/>
          <ac:grpSpMkLst>
            <pc:docMk/>
            <pc:sldMk cId="0" sldId="263"/>
            <ac:grpSpMk id="563" creationId="{00000000-0000-0000-0000-000000000000}"/>
          </ac:grpSpMkLst>
        </pc:grpChg>
        <pc:graphicFrameChg chg="add del mod">
          <ac:chgData name="Peter Karuprasanth CHETTIAR" userId="S::pkchettiar.2021@mqf.smu.edu.sg::e65c28fb-cad8-4431-958e-03894a72a9af" providerId="AD" clId="Web-{351E03DA-8861-8C8A-37D5-1E82CEFBE4DC}" dt="2022-06-16T12:51:30.760" v="222"/>
          <ac:graphicFrameMkLst>
            <pc:docMk/>
            <pc:sldMk cId="0" sldId="263"/>
            <ac:graphicFrameMk id="9" creationId="{8783E431-7E7F-93B5-662B-561322091478}"/>
          </ac:graphicFrameMkLst>
        </pc:graphicFrameChg>
        <pc:graphicFrameChg chg="add del">
          <ac:chgData name="Peter Karuprasanth CHETTIAR" userId="S::pkchettiar.2021@mqf.smu.edu.sg::e65c28fb-cad8-4431-958e-03894a72a9af" providerId="AD" clId="Web-{351E03DA-8861-8C8A-37D5-1E82CEFBE4DC}" dt="2022-06-16T12:51:38.166" v="224"/>
          <ac:graphicFrameMkLst>
            <pc:docMk/>
            <pc:sldMk cId="0" sldId="263"/>
            <ac:graphicFrameMk id="518" creationId="{D2EE6BAC-CB8A-BD89-0B1E-89AE9C22A6F5}"/>
          </ac:graphicFrameMkLst>
        </pc:graphicFrameChg>
        <pc:graphicFrameChg chg="add mod modGraphic">
          <ac:chgData name="Peter Karuprasanth CHETTIAR" userId="S::pkchettiar.2021@mqf.smu.edu.sg::e65c28fb-cad8-4431-958e-03894a72a9af" providerId="AD" clId="Web-{351E03DA-8861-8C8A-37D5-1E82CEFBE4DC}" dt="2022-06-16T12:53:22.794" v="238"/>
          <ac:graphicFrameMkLst>
            <pc:docMk/>
            <pc:sldMk cId="0" sldId="263"/>
            <ac:graphicFrameMk id="529" creationId="{D2EE6BAC-CB8A-BD89-0B1E-89AE9C22A6F5}"/>
          </ac:graphicFrameMkLst>
        </pc:graphicFrameChg>
        <pc:picChg chg="del">
          <ac:chgData name="Peter Karuprasanth CHETTIAR" userId="S::pkchettiar.2021@mqf.smu.edu.sg::e65c28fb-cad8-4431-958e-03894a72a9af" providerId="AD" clId="Web-{351E03DA-8861-8C8A-37D5-1E82CEFBE4DC}" dt="2022-06-16T12:50:16.617" v="203"/>
          <ac:picMkLst>
            <pc:docMk/>
            <pc:sldMk cId="0" sldId="263"/>
            <ac:picMk id="572" creationId="{00000000-0000-0000-0000-000000000000}"/>
          </ac:picMkLst>
        </pc:pic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8:32.582" v="312" actId="1076"/>
        <pc:sldMkLst>
          <pc:docMk/>
          <pc:sldMk cId="0" sldId="264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53:51.935" v="254"/>
          <ac:spMkLst>
            <pc:docMk/>
            <pc:sldMk cId="0" sldId="264"/>
            <ac:spMk id="3" creationId="{27CDFD51-5F57-7467-A878-2A141ABDBECF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3:51.935" v="253"/>
          <ac:spMkLst>
            <pc:docMk/>
            <pc:sldMk cId="0" sldId="264"/>
            <ac:spMk id="5" creationId="{6BCAD94F-3806-ADA1-CEED-3E5B2C09DFB5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3:51.935" v="252"/>
          <ac:spMkLst>
            <pc:docMk/>
            <pc:sldMk cId="0" sldId="264"/>
            <ac:spMk id="7" creationId="{F90966D2-82CA-B176-7CAA-94F1222FB73B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3:51.935" v="251"/>
          <ac:spMkLst>
            <pc:docMk/>
            <pc:sldMk cId="0" sldId="264"/>
            <ac:spMk id="9" creationId="{6A161B48-1B55-1C0E-54B2-0292ECA42670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3:51.935" v="250"/>
          <ac:spMkLst>
            <pc:docMk/>
            <pc:sldMk cId="0" sldId="264"/>
            <ac:spMk id="11" creationId="{15007981-24B4-91F5-DE44-73C4E63BAE9C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54:36.577" v="270" actId="1076"/>
          <ac:spMkLst>
            <pc:docMk/>
            <pc:sldMk cId="0" sldId="264"/>
            <ac:spMk id="12" creationId="{FD9CE04E-3502-4365-8828-A059CA5391BA}"/>
          </ac:spMkLst>
        </pc:spChg>
        <pc:spChg chg="add">
          <ac:chgData name="Peter Karuprasanth CHETTIAR" userId="S::pkchettiar.2021@mqf.smu.edu.sg::e65c28fb-cad8-4431-958e-03894a72a9af" providerId="AD" clId="Web-{351E03DA-8861-8C8A-37D5-1E82CEFBE4DC}" dt="2022-06-16T12:54:03.029" v="255"/>
          <ac:spMkLst>
            <pc:docMk/>
            <pc:sldMk cId="0" sldId="264"/>
            <ac:spMk id="13" creationId="{02297BF0-FD85-646D-2E33-E4C2BDA200B4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54:41.077" v="271" actId="14100"/>
          <ac:spMkLst>
            <pc:docMk/>
            <pc:sldMk cId="0" sldId="264"/>
            <ac:spMk id="14" creationId="{B2CAEAC9-A58A-7AB0-1B01-15B744B328F9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54:31.030" v="268"/>
          <ac:spMkLst>
            <pc:docMk/>
            <pc:sldMk cId="0" sldId="264"/>
            <ac:spMk id="16" creationId="{A453153B-6525-BB3F-18EC-7D7C7055B0A2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732" v="249"/>
          <ac:spMkLst>
            <pc:docMk/>
            <pc:sldMk cId="0" sldId="264"/>
            <ac:spMk id="578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654" v="248"/>
          <ac:spMkLst>
            <pc:docMk/>
            <pc:sldMk cId="0" sldId="264"/>
            <ac:spMk id="579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544" v="247"/>
          <ac:spMkLst>
            <pc:docMk/>
            <pc:sldMk cId="0" sldId="264"/>
            <ac:spMk id="58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466" v="246"/>
          <ac:spMkLst>
            <pc:docMk/>
            <pc:sldMk cId="0" sldId="264"/>
            <ac:spMk id="581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388" v="245"/>
          <ac:spMkLst>
            <pc:docMk/>
            <pc:sldMk cId="0" sldId="264"/>
            <ac:spMk id="582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310" v="244"/>
          <ac:spMkLst>
            <pc:docMk/>
            <pc:sldMk cId="0" sldId="264"/>
            <ac:spMk id="583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3:45.294" v="243"/>
          <ac:spMkLst>
            <pc:docMk/>
            <pc:sldMk cId="0" sldId="264"/>
            <ac:spMk id="584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53:45.294" v="242"/>
          <ac:grpSpMkLst>
            <pc:docMk/>
            <pc:sldMk cId="0" sldId="264"/>
            <ac:grpSpMk id="585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3:45.294" v="241"/>
          <ac:grpSpMkLst>
            <pc:docMk/>
            <pc:sldMk cId="0" sldId="264"/>
            <ac:grpSpMk id="594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3:45.294" v="240"/>
          <ac:grpSpMkLst>
            <pc:docMk/>
            <pc:sldMk cId="0" sldId="264"/>
            <ac:grpSpMk id="603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3:45.294" v="239"/>
          <ac:grpSpMkLst>
            <pc:docMk/>
            <pc:sldMk cId="0" sldId="264"/>
            <ac:grpSpMk id="606" creationId="{00000000-0000-0000-0000-000000000000}"/>
          </ac:grpSpMkLst>
        </pc:grpChg>
        <pc:graphicFrameChg chg="add mod modGraphic">
          <ac:chgData name="Peter Karuprasanth CHETTIAR" userId="S::pkchettiar.2021@mqf.smu.edu.sg::e65c28fb-cad8-4431-958e-03894a72a9af" providerId="AD" clId="Web-{351E03DA-8861-8C8A-37D5-1E82CEFBE4DC}" dt="2022-06-16T12:58:32.582" v="312" actId="1076"/>
          <ac:graphicFrameMkLst>
            <pc:docMk/>
            <pc:sldMk cId="0" sldId="264"/>
            <ac:graphicFrameMk id="18" creationId="{365CF9FE-0941-6BE7-8631-B075E628A8ED}"/>
          </ac:graphicFrameMkLst>
        </pc:graphicFrameChg>
        <pc:picChg chg="add mod">
          <ac:chgData name="Peter Karuprasanth CHETTIAR" userId="S::pkchettiar.2021@mqf.smu.edu.sg::e65c28fb-cad8-4431-958e-03894a72a9af" providerId="AD" clId="Web-{351E03DA-8861-8C8A-37D5-1E82CEFBE4DC}" dt="2022-06-16T12:54:36.530" v="269" actId="1076"/>
          <ac:picMkLst>
            <pc:docMk/>
            <pc:sldMk cId="0" sldId="264"/>
            <ac:picMk id="15" creationId="{082EFA82-63B6-948A-1846-17624D61D691}"/>
          </ac:picMkLst>
        </pc:picChg>
      </pc:sldChg>
      <pc:sldChg chg="addSp delSp modSp">
        <pc:chgData name="Peter Karuprasanth CHETTIAR" userId="S::pkchettiar.2021@mqf.smu.edu.sg::e65c28fb-cad8-4431-958e-03894a72a9af" providerId="AD" clId="Web-{351E03DA-8861-8C8A-37D5-1E82CEFBE4DC}" dt="2022-06-16T12:58:53.755" v="320"/>
        <pc:sldMkLst>
          <pc:docMk/>
          <pc:sldMk cId="0" sldId="265"/>
        </pc:sldMkLst>
        <pc:spChg chg="add del mod">
          <ac:chgData name="Peter Karuprasanth CHETTIAR" userId="S::pkchettiar.2021@mqf.smu.edu.sg::e65c28fb-cad8-4431-958e-03894a72a9af" providerId="AD" clId="Web-{351E03DA-8861-8C8A-37D5-1E82CEFBE4DC}" dt="2022-06-16T12:55:53.110" v="296"/>
          <ac:spMkLst>
            <pc:docMk/>
            <pc:sldMk cId="0" sldId="265"/>
            <ac:spMk id="3" creationId="{021BE223-0711-114C-DFA3-08C5489F0F05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5"/>
          <ac:spMkLst>
            <pc:docMk/>
            <pc:sldMk cId="0" sldId="265"/>
            <ac:spMk id="5" creationId="{BEF3F69F-133B-F455-DFCD-80691F3DEECE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4"/>
          <ac:spMkLst>
            <pc:docMk/>
            <pc:sldMk cId="0" sldId="265"/>
            <ac:spMk id="7" creationId="{97265E92-19B7-99F5-9965-0E7752406AAF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3"/>
          <ac:spMkLst>
            <pc:docMk/>
            <pc:sldMk cId="0" sldId="265"/>
            <ac:spMk id="9" creationId="{EF26E66A-0454-A163-0991-B43554D5AD1B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2"/>
          <ac:spMkLst>
            <pc:docMk/>
            <pc:sldMk cId="0" sldId="265"/>
            <ac:spMk id="11" creationId="{BB79F279-C4F1-BAA7-5532-DAB92D619210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1"/>
          <ac:spMkLst>
            <pc:docMk/>
            <pc:sldMk cId="0" sldId="265"/>
            <ac:spMk id="13" creationId="{23693A2E-AF49-CA7B-1A9B-8D997EA6B4C5}"/>
          </ac:spMkLst>
        </pc:spChg>
        <pc:spChg chg="add del mod">
          <ac:chgData name="Peter Karuprasanth CHETTIAR" userId="S::pkchettiar.2021@mqf.smu.edu.sg::e65c28fb-cad8-4431-958e-03894a72a9af" providerId="AD" clId="Web-{351E03DA-8861-8C8A-37D5-1E82CEFBE4DC}" dt="2022-06-16T12:55:53.110" v="290"/>
          <ac:spMkLst>
            <pc:docMk/>
            <pc:sldMk cId="0" sldId="265"/>
            <ac:spMk id="15" creationId="{B3717784-B153-1849-026F-849EA3BBE280}"/>
          </ac:spMkLst>
        </pc:spChg>
        <pc:spChg chg="add mod">
          <ac:chgData name="Peter Karuprasanth CHETTIAR" userId="S::pkchettiar.2021@mqf.smu.edu.sg::e65c28fb-cad8-4431-958e-03894a72a9af" providerId="AD" clId="Web-{351E03DA-8861-8C8A-37D5-1E82CEFBE4DC}" dt="2022-06-16T12:56:27.783" v="301" actId="14100"/>
          <ac:spMkLst>
            <pc:docMk/>
            <pc:sldMk cId="0" sldId="265"/>
            <ac:spMk id="16" creationId="{03F88F68-C902-2B2C-32F2-4335AE07FA73}"/>
          </ac:spMkLst>
        </pc:spChg>
        <pc:spChg chg="add del">
          <ac:chgData name="Peter Karuprasanth CHETTIAR" userId="S::pkchettiar.2021@mqf.smu.edu.sg::e65c28fb-cad8-4431-958e-03894a72a9af" providerId="AD" clId="Web-{351E03DA-8861-8C8A-37D5-1E82CEFBE4DC}" dt="2022-06-16T12:56:32.283" v="302"/>
          <ac:spMkLst>
            <pc:docMk/>
            <pc:sldMk cId="0" sldId="265"/>
            <ac:spMk id="17" creationId="{203C63BD-BA51-D5C5-F601-62CD5C0BEC6F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874" v="289"/>
          <ac:spMkLst>
            <pc:docMk/>
            <pc:sldMk cId="0" sldId="265"/>
            <ac:spMk id="615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781" v="288"/>
          <ac:spMkLst>
            <pc:docMk/>
            <pc:sldMk cId="0" sldId="265"/>
            <ac:spMk id="616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671" v="287"/>
          <ac:spMkLst>
            <pc:docMk/>
            <pc:sldMk cId="0" sldId="265"/>
            <ac:spMk id="617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548" v="286"/>
          <ac:spMkLst>
            <pc:docMk/>
            <pc:sldMk cId="0" sldId="265"/>
            <ac:spMk id="618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453" v="285"/>
          <ac:spMkLst>
            <pc:docMk/>
            <pc:sldMk cId="0" sldId="265"/>
            <ac:spMk id="619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343" v="284"/>
          <ac:spMkLst>
            <pc:docMk/>
            <pc:sldMk cId="0" sldId="265"/>
            <ac:spMk id="620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218" v="283"/>
          <ac:spMkLst>
            <pc:docMk/>
            <pc:sldMk cId="0" sldId="265"/>
            <ac:spMk id="621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124" v="282"/>
          <ac:spMkLst>
            <pc:docMk/>
            <pc:sldMk cId="0" sldId="265"/>
            <ac:spMk id="622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124" v="281"/>
          <ac:spMkLst>
            <pc:docMk/>
            <pc:sldMk cId="0" sldId="265"/>
            <ac:spMk id="623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124" v="280"/>
          <ac:spMkLst>
            <pc:docMk/>
            <pc:sldMk cId="0" sldId="265"/>
            <ac:spMk id="624" creationId="{00000000-0000-0000-0000-000000000000}"/>
          </ac:spMkLst>
        </pc:spChg>
        <pc:spChg chg="del">
          <ac:chgData name="Peter Karuprasanth CHETTIAR" userId="S::pkchettiar.2021@mqf.smu.edu.sg::e65c28fb-cad8-4431-958e-03894a72a9af" providerId="AD" clId="Web-{351E03DA-8861-8C8A-37D5-1E82CEFBE4DC}" dt="2022-06-16T12:55:10.124" v="276"/>
          <ac:spMkLst>
            <pc:docMk/>
            <pc:sldMk cId="0" sldId="265"/>
            <ac:spMk id="646" creationId="{00000000-0000-0000-0000-000000000000}"/>
          </ac:spMkLst>
        </pc:spChg>
        <pc:grpChg chg="del">
          <ac:chgData name="Peter Karuprasanth CHETTIAR" userId="S::pkchettiar.2021@mqf.smu.edu.sg::e65c28fb-cad8-4431-958e-03894a72a9af" providerId="AD" clId="Web-{351E03DA-8861-8C8A-37D5-1E82CEFBE4DC}" dt="2022-06-16T12:55:10.124" v="279"/>
          <ac:grpSpMkLst>
            <pc:docMk/>
            <pc:sldMk cId="0" sldId="265"/>
            <ac:grpSpMk id="625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5:10.124" v="278"/>
          <ac:grpSpMkLst>
            <pc:docMk/>
            <pc:sldMk cId="0" sldId="265"/>
            <ac:grpSpMk id="634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5:10.124" v="277"/>
          <ac:grpSpMkLst>
            <pc:docMk/>
            <pc:sldMk cId="0" sldId="265"/>
            <ac:grpSpMk id="643" creationId="{00000000-0000-0000-0000-000000000000}"/>
          </ac:grpSpMkLst>
        </pc:grpChg>
        <pc:grpChg chg="del">
          <ac:chgData name="Peter Karuprasanth CHETTIAR" userId="S::pkchettiar.2021@mqf.smu.edu.sg::e65c28fb-cad8-4431-958e-03894a72a9af" providerId="AD" clId="Web-{351E03DA-8861-8C8A-37D5-1E82CEFBE4DC}" dt="2022-06-16T12:55:10.124" v="275"/>
          <ac:grpSpMkLst>
            <pc:docMk/>
            <pc:sldMk cId="0" sldId="265"/>
            <ac:grpSpMk id="647" creationId="{00000000-0000-0000-0000-000000000000}"/>
          </ac:grpSpMkLst>
        </pc:grpChg>
        <pc:graphicFrameChg chg="add mod modGraphic">
          <ac:chgData name="Peter Karuprasanth CHETTIAR" userId="S::pkchettiar.2021@mqf.smu.edu.sg::e65c28fb-cad8-4431-958e-03894a72a9af" providerId="AD" clId="Web-{351E03DA-8861-8C8A-37D5-1E82CEFBE4DC}" dt="2022-06-16T12:58:53.755" v="320"/>
          <ac:graphicFrameMkLst>
            <pc:docMk/>
            <pc:sldMk cId="0" sldId="265"/>
            <ac:graphicFrameMk id="19" creationId="{6C92ED5E-739F-6FE1-451B-ABDC0E28119C}"/>
          </ac:graphicFrameMkLst>
        </pc:graphicFrameChg>
      </pc:sldChg>
      <pc:sldChg chg="add del">
        <pc:chgData name="Peter Karuprasanth CHETTIAR" userId="S::pkchettiar.2021@mqf.smu.edu.sg::e65c28fb-cad8-4431-958e-03894a72a9af" providerId="AD" clId="Web-{351E03DA-8861-8C8A-37D5-1E82CEFBE4DC}" dt="2022-06-16T12:49:36.866" v="201"/>
        <pc:sldMkLst>
          <pc:docMk/>
          <pc:sldMk cId="937352370" sldId="319"/>
        </pc:sldMkLst>
      </pc:sldChg>
      <pc:sldChg chg="add del">
        <pc:chgData name="Peter Karuprasanth CHETTIAR" userId="S::pkchettiar.2021@mqf.smu.edu.sg::e65c28fb-cad8-4431-958e-03894a72a9af" providerId="AD" clId="Web-{351E03DA-8861-8C8A-37D5-1E82CEFBE4DC}" dt="2022-06-16T12:48:34.521" v="195"/>
        <pc:sldMkLst>
          <pc:docMk/>
          <pc:sldMk cId="1600923110" sldId="319"/>
        </pc:sldMkLst>
      </pc:sldChg>
      <pc:sldMasterChg chg="add del addSldLayout delSldLayout">
        <pc:chgData name="Peter Karuprasanth CHETTIAR" userId="S::pkchettiar.2021@mqf.smu.edu.sg::e65c28fb-cad8-4431-958e-03894a72a9af" providerId="AD" clId="Web-{351E03DA-8861-8C8A-37D5-1E82CEFBE4DC}" dt="2022-06-16T12:48:53.772" v="196"/>
        <pc:sldMasterMkLst>
          <pc:docMk/>
          <pc:sldMasterMk cId="2460954070" sldId="2147483660"/>
        </pc:sldMasterMkLst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modSldLayout">
        <pc:chgData name="Peter Karuprasanth CHETTIAR" userId="S::pkchettiar.2021@mqf.smu.edu.sg::e65c28fb-cad8-4431-958e-03894a72a9af" providerId="AD" clId="Web-{351E03DA-8861-8C8A-37D5-1E82CEFBE4DC}" dt="2022-06-16T12:48:53.772" v="196"/>
        <pc:sldMasterMkLst>
          <pc:docMk/>
          <pc:sldMasterMk cId="0" sldId="2147483681"/>
        </pc:sldMasterMkLst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3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4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5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6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7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8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89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90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91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92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93"/>
          </pc:sldLayoutMkLst>
        </pc:sldLayoutChg>
        <pc:sldLayoutChg chg="replId">
          <pc:chgData name="Peter Karuprasanth CHETTIAR" userId="S::pkchettiar.2021@mqf.smu.edu.sg::e65c28fb-cad8-4431-958e-03894a72a9af" providerId="AD" clId="Web-{351E03DA-8861-8C8A-37D5-1E82CEFBE4DC}" dt="2022-06-16T12:48:53.772" v="196"/>
          <pc:sldLayoutMkLst>
            <pc:docMk/>
            <pc:sldMasterMk cId="0" sldId="2147483681"/>
            <pc:sldLayoutMk cId="0" sldId="2147483694"/>
          </pc:sldLayoutMkLst>
        </pc:sldLayoutChg>
      </pc:sldMasterChg>
    </pc:docChg>
  </pc:docChgLst>
  <pc:docChgLst>
    <pc:chgData name="CHAN Pak Lam" userId="S::paklam.chan.2021@mqf.smu.edu.sg::b4d95d40-4193-4f2f-bc97-730dc331c7a9" providerId="AD" clId="Web-{4B50CA00-AF36-4093-67D0-EBA8F0B0CC59}"/>
    <pc:docChg chg="delSld modSld">
      <pc:chgData name="CHAN Pak Lam" userId="S::paklam.chan.2021@mqf.smu.edu.sg::b4d95d40-4193-4f2f-bc97-730dc331c7a9" providerId="AD" clId="Web-{4B50CA00-AF36-4093-67D0-EBA8F0B0CC59}" dt="2022-06-17T14:04:24.348" v="29"/>
      <pc:docMkLst>
        <pc:docMk/>
      </pc:docMkLst>
      <pc:sldChg chg="modSp">
        <pc:chgData name="CHAN Pak Lam" userId="S::paklam.chan.2021@mqf.smu.edu.sg::b4d95d40-4193-4f2f-bc97-730dc331c7a9" providerId="AD" clId="Web-{4B50CA00-AF36-4093-67D0-EBA8F0B0CC59}" dt="2022-06-17T13:52:04.784" v="3" actId="1076"/>
        <pc:sldMkLst>
          <pc:docMk/>
          <pc:sldMk cId="0" sldId="260"/>
        </pc:sldMkLst>
        <pc:picChg chg="mod">
          <ac:chgData name="CHAN Pak Lam" userId="S::paklam.chan.2021@mqf.smu.edu.sg::b4d95d40-4193-4f2f-bc97-730dc331c7a9" providerId="AD" clId="Web-{4B50CA00-AF36-4093-67D0-EBA8F0B0CC59}" dt="2022-06-17T13:52:04.784" v="3" actId="1076"/>
          <ac:picMkLst>
            <pc:docMk/>
            <pc:sldMk cId="0" sldId="260"/>
            <ac:picMk id="9" creationId="{18A82592-AE31-A700-32B7-646D45BBAC85}"/>
          </ac:picMkLst>
        </pc:picChg>
      </pc:sldChg>
      <pc:sldChg chg="del">
        <pc:chgData name="CHAN Pak Lam" userId="S::paklam.chan.2021@mqf.smu.edu.sg::b4d95d40-4193-4f2f-bc97-730dc331c7a9" providerId="AD" clId="Web-{4B50CA00-AF36-4093-67D0-EBA8F0B0CC59}" dt="2022-06-17T14:03:33.769" v="4"/>
        <pc:sldMkLst>
          <pc:docMk/>
          <pc:sldMk cId="0" sldId="265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0.034" v="5"/>
        <pc:sldMkLst>
          <pc:docMk/>
          <pc:sldMk cId="0" sldId="270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3.003" v="6"/>
        <pc:sldMkLst>
          <pc:docMk/>
          <pc:sldMk cId="0" sldId="271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3.128" v="7"/>
        <pc:sldMkLst>
          <pc:docMk/>
          <pc:sldMk cId="0" sldId="272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3.144" v="8"/>
        <pc:sldMkLst>
          <pc:docMk/>
          <pc:sldMk cId="0" sldId="273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3.159" v="9"/>
        <pc:sldMkLst>
          <pc:docMk/>
          <pc:sldMk cId="0" sldId="274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5.613" v="10"/>
        <pc:sldMkLst>
          <pc:docMk/>
          <pc:sldMk cId="0" sldId="275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7.863" v="11"/>
        <pc:sldMkLst>
          <pc:docMk/>
          <pc:sldMk cId="0" sldId="276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48.003" v="12"/>
        <pc:sldMkLst>
          <pc:docMk/>
          <pc:sldMk cId="0" sldId="277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0.269" v="13"/>
        <pc:sldMkLst>
          <pc:docMk/>
          <pc:sldMk cId="0" sldId="278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0.269" v="14"/>
        <pc:sldMkLst>
          <pc:docMk/>
          <pc:sldMk cId="0" sldId="279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0.300" v="15"/>
        <pc:sldMkLst>
          <pc:docMk/>
          <pc:sldMk cId="0" sldId="280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0.300" v="16"/>
        <pc:sldMkLst>
          <pc:docMk/>
          <pc:sldMk cId="0" sldId="281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2.550" v="17"/>
        <pc:sldMkLst>
          <pc:docMk/>
          <pc:sldMk cId="0" sldId="282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4.988" v="18"/>
        <pc:sldMkLst>
          <pc:docMk/>
          <pc:sldMk cId="0" sldId="283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7.207" v="19"/>
        <pc:sldMkLst>
          <pc:docMk/>
          <pc:sldMk cId="0" sldId="284"/>
        </pc:sldMkLst>
      </pc:sldChg>
      <pc:sldChg chg="del">
        <pc:chgData name="CHAN Pak Lam" userId="S::paklam.chan.2021@mqf.smu.edu.sg::b4d95d40-4193-4f2f-bc97-730dc331c7a9" providerId="AD" clId="Web-{4B50CA00-AF36-4093-67D0-EBA8F0B0CC59}" dt="2022-06-17T14:03:59.472" v="20"/>
        <pc:sldMkLst>
          <pc:docMk/>
          <pc:sldMk cId="0" sldId="285"/>
        </pc:sldMkLst>
      </pc:sldChg>
      <pc:sldChg chg="modSp">
        <pc:chgData name="CHAN Pak Lam" userId="S::paklam.chan.2021@mqf.smu.edu.sg::b4d95d40-4193-4f2f-bc97-730dc331c7a9" providerId="AD" clId="Web-{4B50CA00-AF36-4093-67D0-EBA8F0B0CC59}" dt="2022-06-17T14:04:24.348" v="29"/>
        <pc:sldMkLst>
          <pc:docMk/>
          <pc:sldMk cId="3101100383" sldId="323"/>
        </pc:sldMkLst>
        <pc:graphicFrameChg chg="mod modGraphic">
          <ac:chgData name="CHAN Pak Lam" userId="S::paklam.chan.2021@mqf.smu.edu.sg::b4d95d40-4193-4f2f-bc97-730dc331c7a9" providerId="AD" clId="Web-{4B50CA00-AF36-4093-67D0-EBA8F0B0CC59}" dt="2022-06-17T14:04:24.348" v="29"/>
          <ac:graphicFrameMkLst>
            <pc:docMk/>
            <pc:sldMk cId="3101100383" sldId="323"/>
            <ac:graphicFrameMk id="1220" creationId="{00000000-0000-0000-0000-000000000000}"/>
          </ac:graphicFrameMkLst>
        </pc:graphicFrameChg>
      </pc:sldChg>
    </pc:docChg>
  </pc:docChgLst>
  <pc:docChgLst>
    <pc:chgData name="Nicole LIM Ying Xi" userId="S::nicole.lim.2021@mqf.smu.edu.sg::63386d0e-f222-4482-bf0b-f20a74eb19e2" providerId="AD" clId="Web-{C8ED1B4D-A6AE-BAF9-782E-370F52991824}"/>
    <pc:docChg chg="addSld modSld sldOrd">
      <pc:chgData name="Nicole LIM Ying Xi" userId="S::nicole.lim.2021@mqf.smu.edu.sg::63386d0e-f222-4482-bf0b-f20a74eb19e2" providerId="AD" clId="Web-{C8ED1B4D-A6AE-BAF9-782E-370F52991824}" dt="2022-06-15T15:59:50.828" v="281" actId="1076"/>
      <pc:docMkLst>
        <pc:docMk/>
      </pc:docMkLst>
      <pc:sldChg chg="modSp">
        <pc:chgData name="Nicole LIM Ying Xi" userId="S::nicole.lim.2021@mqf.smu.edu.sg::63386d0e-f222-4482-bf0b-f20a74eb19e2" providerId="AD" clId="Web-{C8ED1B4D-A6AE-BAF9-782E-370F52991824}" dt="2022-06-15T12:34:54.908" v="25" actId="14100"/>
        <pc:sldMkLst>
          <pc:docMk/>
          <pc:sldMk cId="0" sldId="256"/>
        </pc:sldMkLst>
        <pc:spChg chg="mod">
          <ac:chgData name="Nicole LIM Ying Xi" userId="S::nicole.lim.2021@mqf.smu.edu.sg::63386d0e-f222-4482-bf0b-f20a74eb19e2" providerId="AD" clId="Web-{C8ED1B4D-A6AE-BAF9-782E-370F52991824}" dt="2022-06-15T12:34:54.908" v="25" actId="14100"/>
          <ac:spMkLst>
            <pc:docMk/>
            <pc:sldMk cId="0" sldId="256"/>
            <ac:spMk id="392" creationId="{00000000-0000-0000-0000-000000000000}"/>
          </ac:spMkLst>
        </pc:spChg>
      </pc:sldChg>
      <pc:sldChg chg="modSp">
        <pc:chgData name="Nicole LIM Ying Xi" userId="S::nicole.lim.2021@mqf.smu.edu.sg::63386d0e-f222-4482-bf0b-f20a74eb19e2" providerId="AD" clId="Web-{C8ED1B4D-A6AE-BAF9-782E-370F52991824}" dt="2022-06-15T12:37:53.240" v="45" actId="20577"/>
        <pc:sldMkLst>
          <pc:docMk/>
          <pc:sldMk cId="1100501678" sldId="305"/>
        </pc:sldMkLst>
        <pc:spChg chg="mod">
          <ac:chgData name="Nicole LIM Ying Xi" userId="S::nicole.lim.2021@mqf.smu.edu.sg::63386d0e-f222-4482-bf0b-f20a74eb19e2" providerId="AD" clId="Web-{C8ED1B4D-A6AE-BAF9-782E-370F52991824}" dt="2022-06-15T12:36:53.895" v="38" actId="14100"/>
          <ac:spMkLst>
            <pc:docMk/>
            <pc:sldMk cId="1100501678" sldId="305"/>
            <ac:spMk id="4" creationId="{D71E0157-A72C-EEC9-2206-02B696CCF643}"/>
          </ac:spMkLst>
        </pc:spChg>
        <pc:spChg chg="mod">
          <ac:chgData name="Nicole LIM Ying Xi" userId="S::nicole.lim.2021@mqf.smu.edu.sg::63386d0e-f222-4482-bf0b-f20a74eb19e2" providerId="AD" clId="Web-{C8ED1B4D-A6AE-BAF9-782E-370F52991824}" dt="2022-06-15T12:37:53.240" v="45" actId="20577"/>
          <ac:spMkLst>
            <pc:docMk/>
            <pc:sldMk cId="1100501678" sldId="305"/>
            <ac:spMk id="6" creationId="{B5202A39-1625-13FA-1F50-82C9FE053E82}"/>
          </ac:spMkLst>
        </pc:spChg>
      </pc:sldChg>
      <pc:sldChg chg="modSp">
        <pc:chgData name="Nicole LIM Ying Xi" userId="S::nicole.lim.2021@mqf.smu.edu.sg::63386d0e-f222-4482-bf0b-f20a74eb19e2" providerId="AD" clId="Web-{C8ED1B4D-A6AE-BAF9-782E-370F52991824}" dt="2022-06-15T12:41:50.854" v="72" actId="20577"/>
        <pc:sldMkLst>
          <pc:docMk/>
          <pc:sldMk cId="549376803" sldId="308"/>
        </pc:sldMkLst>
        <pc:spChg chg="mod">
          <ac:chgData name="Nicole LIM Ying Xi" userId="S::nicole.lim.2021@mqf.smu.edu.sg::63386d0e-f222-4482-bf0b-f20a74eb19e2" providerId="AD" clId="Web-{C8ED1B4D-A6AE-BAF9-782E-370F52991824}" dt="2022-06-15T12:38:25.772" v="50" actId="20577"/>
          <ac:spMkLst>
            <pc:docMk/>
            <pc:sldMk cId="549376803" sldId="308"/>
            <ac:spMk id="5" creationId="{4D8D02CA-7A90-4735-F4A7-1296BD11680A}"/>
          </ac:spMkLst>
        </pc:spChg>
        <pc:spChg chg="mod">
          <ac:chgData name="Nicole LIM Ying Xi" userId="S::nicole.lim.2021@mqf.smu.edu.sg::63386d0e-f222-4482-bf0b-f20a74eb19e2" providerId="AD" clId="Web-{C8ED1B4D-A6AE-BAF9-782E-370F52991824}" dt="2022-06-15T12:41:50.854" v="72" actId="20577"/>
          <ac:spMkLst>
            <pc:docMk/>
            <pc:sldMk cId="549376803" sldId="308"/>
            <ac:spMk id="6" creationId="{B6E92A57-6B74-29F1-2477-18FB32AFB7C6}"/>
          </ac:spMkLst>
        </pc:spChg>
      </pc:sldChg>
      <pc:sldChg chg="addSp delSp modSp new">
        <pc:chgData name="Nicole LIM Ying Xi" userId="S::nicole.lim.2021@mqf.smu.edu.sg::63386d0e-f222-4482-bf0b-f20a74eb19e2" providerId="AD" clId="Web-{C8ED1B4D-A6AE-BAF9-782E-370F52991824}" dt="2022-06-15T15:58:05.154" v="254" actId="20577"/>
        <pc:sldMkLst>
          <pc:docMk/>
          <pc:sldMk cId="2939401835" sldId="316"/>
        </pc:sldMkLst>
        <pc:spChg chg="mod">
          <ac:chgData name="Nicole LIM Ying Xi" userId="S::nicole.lim.2021@mqf.smu.edu.sg::63386d0e-f222-4482-bf0b-f20a74eb19e2" providerId="AD" clId="Web-{C8ED1B4D-A6AE-BAF9-782E-370F52991824}" dt="2022-06-15T12:42:46.449" v="85" actId="20577"/>
          <ac:spMkLst>
            <pc:docMk/>
            <pc:sldMk cId="2939401835" sldId="316"/>
            <ac:spMk id="2" creationId="{E31F2557-CE7F-0131-022C-53E6522D9966}"/>
          </ac:spMkLst>
        </pc:spChg>
        <pc:spChg chg="add del mod">
          <ac:chgData name="Nicole LIM Ying Xi" userId="S::nicole.lim.2021@mqf.smu.edu.sg::63386d0e-f222-4482-bf0b-f20a74eb19e2" providerId="AD" clId="Web-{C8ED1B4D-A6AE-BAF9-782E-370F52991824}" dt="2022-06-15T12:43:51.201" v="90"/>
          <ac:spMkLst>
            <pc:docMk/>
            <pc:sldMk cId="2939401835" sldId="316"/>
            <ac:spMk id="3" creationId="{A633B414-6D11-EB62-B457-19509AC89984}"/>
          </ac:spMkLst>
        </pc:spChg>
        <pc:spChg chg="add mod">
          <ac:chgData name="Nicole LIM Ying Xi" userId="S::nicole.lim.2021@mqf.smu.edu.sg::63386d0e-f222-4482-bf0b-f20a74eb19e2" providerId="AD" clId="Web-{C8ED1B4D-A6AE-BAF9-782E-370F52991824}" dt="2022-06-15T15:58:05.154" v="254" actId="20577"/>
          <ac:spMkLst>
            <pc:docMk/>
            <pc:sldMk cId="2939401835" sldId="316"/>
            <ac:spMk id="5" creationId="{B7B11AE0-3D2B-E750-27D6-92321C58BA02}"/>
          </ac:spMkLst>
        </pc:spChg>
      </pc:sldChg>
      <pc:sldChg chg="addSp delSp modSp new">
        <pc:chgData name="Nicole LIM Ying Xi" userId="S::nicole.lim.2021@mqf.smu.edu.sg::63386d0e-f222-4482-bf0b-f20a74eb19e2" providerId="AD" clId="Web-{C8ED1B4D-A6AE-BAF9-782E-370F52991824}" dt="2022-06-15T15:58:05.325" v="255"/>
        <pc:sldMkLst>
          <pc:docMk/>
          <pc:sldMk cId="1907799625" sldId="317"/>
        </pc:sldMkLst>
        <pc:spChg chg="mod">
          <ac:chgData name="Nicole LIM Ying Xi" userId="S::nicole.lim.2021@mqf.smu.edu.sg::63386d0e-f222-4482-bf0b-f20a74eb19e2" providerId="AD" clId="Web-{C8ED1B4D-A6AE-BAF9-782E-370F52991824}" dt="2022-06-15T15:51:29.395" v="208" actId="20577"/>
          <ac:spMkLst>
            <pc:docMk/>
            <pc:sldMk cId="1907799625" sldId="317"/>
            <ac:spMk id="2" creationId="{C0384618-0D18-A700-A786-1472CB295C84}"/>
          </ac:spMkLst>
        </pc:spChg>
        <pc:spChg chg="add mod">
          <ac:chgData name="Nicole LIM Ying Xi" userId="S::nicole.lim.2021@mqf.smu.edu.sg::63386d0e-f222-4482-bf0b-f20a74eb19e2" providerId="AD" clId="Web-{C8ED1B4D-A6AE-BAF9-782E-370F52991824}" dt="2022-06-15T15:51:41.223" v="210" actId="20577"/>
          <ac:spMkLst>
            <pc:docMk/>
            <pc:sldMk cId="1907799625" sldId="317"/>
            <ac:spMk id="4" creationId="{2311F754-DFD3-93D1-44BF-EBA414AAA505}"/>
          </ac:spMkLst>
        </pc:spChg>
        <pc:spChg chg="add del mod">
          <ac:chgData name="Nicole LIM Ying Xi" userId="S::nicole.lim.2021@mqf.smu.edu.sg::63386d0e-f222-4482-bf0b-f20a74eb19e2" providerId="AD" clId="Web-{C8ED1B4D-A6AE-BAF9-782E-370F52991824}" dt="2022-06-15T15:58:05.325" v="255"/>
          <ac:spMkLst>
            <pc:docMk/>
            <pc:sldMk cId="1907799625" sldId="317"/>
            <ac:spMk id="6" creationId="{988542EA-1FAF-6A87-F04B-3EC585A957B4}"/>
          </ac:spMkLst>
        </pc:spChg>
      </pc:sldChg>
      <pc:sldChg chg="addSp delSp modSp add ord replId">
        <pc:chgData name="Nicole LIM Ying Xi" userId="S::nicole.lim.2021@mqf.smu.edu.sg::63386d0e-f222-4482-bf0b-f20a74eb19e2" providerId="AD" clId="Web-{C8ED1B4D-A6AE-BAF9-782E-370F52991824}" dt="2022-06-15T15:59:50.828" v="281" actId="1076"/>
        <pc:sldMkLst>
          <pc:docMk/>
          <pc:sldMk cId="678874662" sldId="318"/>
        </pc:sldMkLst>
        <pc:spChg chg="mod">
          <ac:chgData name="Nicole LIM Ying Xi" userId="S::nicole.lim.2021@mqf.smu.edu.sg::63386d0e-f222-4482-bf0b-f20a74eb19e2" providerId="AD" clId="Web-{C8ED1B4D-A6AE-BAF9-782E-370F52991824}" dt="2022-06-15T15:58:23.654" v="269" actId="20577"/>
          <ac:spMkLst>
            <pc:docMk/>
            <pc:sldMk cId="678874662" sldId="318"/>
            <ac:spMk id="2" creationId="{9EDA7241-3215-9F9B-DA95-C2AB0B36BC24}"/>
          </ac:spMkLst>
        </pc:spChg>
        <pc:graphicFrameChg chg="del">
          <ac:chgData name="Nicole LIM Ying Xi" userId="S::nicole.lim.2021@mqf.smu.edu.sg::63386d0e-f222-4482-bf0b-f20a74eb19e2" providerId="AD" clId="Web-{C8ED1B4D-A6AE-BAF9-782E-370F52991824}" dt="2022-06-15T15:59:35.968" v="280"/>
          <ac:graphicFrameMkLst>
            <pc:docMk/>
            <pc:sldMk cId="678874662" sldId="318"/>
            <ac:graphicFrameMk id="8" creationId="{579255E8-CDBA-5668-8CEE-578DE48CC799}"/>
          </ac:graphicFrameMkLst>
        </pc:graphicFrameChg>
        <pc:picChg chg="add mod">
          <ac:chgData name="Nicole LIM Ying Xi" userId="S::nicole.lim.2021@mqf.smu.edu.sg::63386d0e-f222-4482-bf0b-f20a74eb19e2" providerId="AD" clId="Web-{C8ED1B4D-A6AE-BAF9-782E-370F52991824}" dt="2022-06-15T15:59:50.828" v="281" actId="1076"/>
          <ac:picMkLst>
            <pc:docMk/>
            <pc:sldMk cId="678874662" sldId="318"/>
            <ac:picMk id="3" creationId="{A5FA411F-388B-0E1B-086E-6E2345A12078}"/>
          </ac:picMkLst>
        </pc:picChg>
      </pc:sldChg>
    </pc:docChg>
  </pc:docChgLst>
  <pc:docChgLst>
    <pc:chgData name="CHAN Pak Lam" userId="S::paklam.chan.2021@mqf.smu.edu.sg::b4d95d40-4193-4f2f-bc97-730dc331c7a9" providerId="AD" clId="Web-{1B348457-A63A-05C4-32C9-43C363EEF134}"/>
    <pc:docChg chg="delSld modSld sldOrd">
      <pc:chgData name="CHAN Pak Lam" userId="S::paklam.chan.2021@mqf.smu.edu.sg::b4d95d40-4193-4f2f-bc97-730dc331c7a9" providerId="AD" clId="Web-{1B348457-A63A-05C4-32C9-43C363EEF134}" dt="2022-06-16T17:13:53.946" v="61"/>
      <pc:docMkLst>
        <pc:docMk/>
      </pc:docMkLst>
      <pc:sldChg chg="addSp delSp modSp ord">
        <pc:chgData name="CHAN Pak Lam" userId="S::paklam.chan.2021@mqf.smu.edu.sg::b4d95d40-4193-4f2f-bc97-730dc331c7a9" providerId="AD" clId="Web-{1B348457-A63A-05C4-32C9-43C363EEF134}" dt="2022-06-16T17:13:36.383" v="60" actId="1076"/>
        <pc:sldMkLst>
          <pc:docMk/>
          <pc:sldMk cId="0" sldId="267"/>
        </pc:sldMkLst>
        <pc:spChg chg="add del mod">
          <ac:chgData name="CHAN Pak Lam" userId="S::paklam.chan.2021@mqf.smu.edu.sg::b4d95d40-4193-4f2f-bc97-730dc331c7a9" providerId="AD" clId="Web-{1B348457-A63A-05C4-32C9-43C363EEF134}" dt="2022-06-16T17:10:15.690" v="30"/>
          <ac:spMkLst>
            <pc:docMk/>
            <pc:sldMk cId="0" sldId="267"/>
            <ac:spMk id="3" creationId="{97DF78ED-2FE6-0787-0332-764C73ADA9B2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9"/>
          <ac:spMkLst>
            <pc:docMk/>
            <pc:sldMk cId="0" sldId="267"/>
            <ac:spMk id="5" creationId="{8A64E3F5-C73A-D96A-AA12-A009AD1A392D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8"/>
          <ac:spMkLst>
            <pc:docMk/>
            <pc:sldMk cId="0" sldId="267"/>
            <ac:spMk id="7" creationId="{3CACD40E-FCBD-EA97-7178-4E993BB1C696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7"/>
          <ac:spMkLst>
            <pc:docMk/>
            <pc:sldMk cId="0" sldId="267"/>
            <ac:spMk id="9" creationId="{2FE88A27-8B4C-9186-686E-8730C2BACE32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6"/>
          <ac:spMkLst>
            <pc:docMk/>
            <pc:sldMk cId="0" sldId="267"/>
            <ac:spMk id="11" creationId="{A9A0A6F3-8739-74CE-22DE-A40240F66F0D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5"/>
          <ac:spMkLst>
            <pc:docMk/>
            <pc:sldMk cId="0" sldId="267"/>
            <ac:spMk id="13" creationId="{A5AD00B2-A8C9-BAB8-90E7-D0D5C73B83E4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4"/>
          <ac:spMkLst>
            <pc:docMk/>
            <pc:sldMk cId="0" sldId="267"/>
            <ac:spMk id="15" creationId="{A905B30F-DB89-25A1-1D28-1D002BDBD8A1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3"/>
          <ac:spMkLst>
            <pc:docMk/>
            <pc:sldMk cId="0" sldId="267"/>
            <ac:spMk id="17" creationId="{138C3640-A024-E417-433C-96B6F1168270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2"/>
          <ac:spMkLst>
            <pc:docMk/>
            <pc:sldMk cId="0" sldId="267"/>
            <ac:spMk id="19" creationId="{66E54B55-4900-34D7-83F0-FAE4DF4F112A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1"/>
          <ac:spMkLst>
            <pc:docMk/>
            <pc:sldMk cId="0" sldId="267"/>
            <ac:spMk id="21" creationId="{13D3A42F-1A59-A97B-AC27-544015E6D09D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20"/>
          <ac:spMkLst>
            <pc:docMk/>
            <pc:sldMk cId="0" sldId="267"/>
            <ac:spMk id="23" creationId="{638A5C45-828E-70F6-4400-3B36B974DA84}"/>
          </ac:spMkLst>
        </pc:spChg>
        <pc:spChg chg="add del mod">
          <ac:chgData name="CHAN Pak Lam" userId="S::paklam.chan.2021@mqf.smu.edu.sg::b4d95d40-4193-4f2f-bc97-730dc331c7a9" providerId="AD" clId="Web-{1B348457-A63A-05C4-32C9-43C363EEF134}" dt="2022-06-16T17:10:15.690" v="19"/>
          <ac:spMkLst>
            <pc:docMk/>
            <pc:sldMk cId="0" sldId="267"/>
            <ac:spMk id="25" creationId="{8D588BB2-D438-BC5D-52E9-274FF62B54BA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9.424" v="18"/>
          <ac:spMkLst>
            <pc:docMk/>
            <pc:sldMk cId="0" sldId="267"/>
            <ac:spMk id="703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9.330" v="17"/>
          <ac:spMkLst>
            <pc:docMk/>
            <pc:sldMk cId="0" sldId="267"/>
            <ac:spMk id="704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9.221" v="16"/>
          <ac:spMkLst>
            <pc:docMk/>
            <pc:sldMk cId="0" sldId="267"/>
            <ac:spMk id="705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9.111" v="15"/>
          <ac:spMkLst>
            <pc:docMk/>
            <pc:sldMk cId="0" sldId="267"/>
            <ac:spMk id="706" creationId="{00000000-0000-0000-0000-000000000000}"/>
          </ac:spMkLst>
        </pc:spChg>
        <pc:spChg chg="mod">
          <ac:chgData name="CHAN Pak Lam" userId="S::paklam.chan.2021@mqf.smu.edu.sg::b4d95d40-4193-4f2f-bc97-730dc331c7a9" providerId="AD" clId="Web-{1B348457-A63A-05C4-32C9-43C363EEF134}" dt="2022-06-16T17:10:38.473" v="38" actId="20577"/>
          <ac:spMkLst>
            <pc:docMk/>
            <pc:sldMk cId="0" sldId="267"/>
            <ac:spMk id="707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9.002" v="14"/>
          <ac:spMkLst>
            <pc:docMk/>
            <pc:sldMk cId="0" sldId="267"/>
            <ac:spMk id="708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893" v="13"/>
          <ac:spMkLst>
            <pc:docMk/>
            <pc:sldMk cId="0" sldId="267"/>
            <ac:spMk id="709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783" v="12"/>
          <ac:spMkLst>
            <pc:docMk/>
            <pc:sldMk cId="0" sldId="267"/>
            <ac:spMk id="710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674" v="11"/>
          <ac:spMkLst>
            <pc:docMk/>
            <pc:sldMk cId="0" sldId="267"/>
            <ac:spMk id="711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564" v="10"/>
          <ac:spMkLst>
            <pc:docMk/>
            <pc:sldMk cId="0" sldId="267"/>
            <ac:spMk id="712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455" v="9"/>
          <ac:spMkLst>
            <pc:docMk/>
            <pc:sldMk cId="0" sldId="267"/>
            <ac:spMk id="713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346" v="8"/>
          <ac:spMkLst>
            <pc:docMk/>
            <pc:sldMk cId="0" sldId="267"/>
            <ac:spMk id="714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252" v="7"/>
          <ac:spMkLst>
            <pc:docMk/>
            <pc:sldMk cId="0" sldId="267"/>
            <ac:spMk id="715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143" v="4"/>
          <ac:spMkLst>
            <pc:docMk/>
            <pc:sldMk cId="0" sldId="267"/>
            <ac:spMk id="742" creationId="{00000000-0000-0000-0000-000000000000}"/>
          </ac:spMkLst>
        </pc:spChg>
        <pc:spChg chg="del">
          <ac:chgData name="CHAN Pak Lam" userId="S::paklam.chan.2021@mqf.smu.edu.sg::b4d95d40-4193-4f2f-bc97-730dc331c7a9" providerId="AD" clId="Web-{1B348457-A63A-05C4-32C9-43C363EEF134}" dt="2022-06-16T17:10:08.143" v="3"/>
          <ac:spMkLst>
            <pc:docMk/>
            <pc:sldMk cId="0" sldId="267"/>
            <ac:spMk id="743" creationId="{00000000-0000-0000-0000-000000000000}"/>
          </ac:spMkLst>
        </pc:spChg>
        <pc:grpChg chg="del">
          <ac:chgData name="CHAN Pak Lam" userId="S::paklam.chan.2021@mqf.smu.edu.sg::b4d95d40-4193-4f2f-bc97-730dc331c7a9" providerId="AD" clId="Web-{1B348457-A63A-05C4-32C9-43C363EEF134}" dt="2022-06-16T17:10:08.143" v="6"/>
          <ac:grpSpMkLst>
            <pc:docMk/>
            <pc:sldMk cId="0" sldId="267"/>
            <ac:grpSpMk id="734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1B348457-A63A-05C4-32C9-43C363EEF134}" dt="2022-06-16T17:10:08.143" v="5"/>
          <ac:grpSpMkLst>
            <pc:docMk/>
            <pc:sldMk cId="0" sldId="267"/>
            <ac:grpSpMk id="738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1B348457-A63A-05C4-32C9-43C363EEF134}" dt="2022-06-16T17:10:08.143" v="2"/>
          <ac:grpSpMkLst>
            <pc:docMk/>
            <pc:sldMk cId="0" sldId="267"/>
            <ac:grpSpMk id="744" creationId="{00000000-0000-0000-0000-000000000000}"/>
          </ac:grpSpMkLst>
        </pc:grpChg>
        <pc:grpChg chg="del">
          <ac:chgData name="CHAN Pak Lam" userId="S::paklam.chan.2021@mqf.smu.edu.sg::b4d95d40-4193-4f2f-bc97-730dc331c7a9" providerId="AD" clId="Web-{1B348457-A63A-05C4-32C9-43C363EEF134}" dt="2022-06-16T17:10:08.143" v="1"/>
          <ac:grpSpMkLst>
            <pc:docMk/>
            <pc:sldMk cId="0" sldId="267"/>
            <ac:grpSpMk id="747" creationId="{00000000-0000-0000-0000-000000000000}"/>
          </ac:grpSpMkLst>
        </pc:grpChg>
        <pc:graphicFrameChg chg="add del mod modGraphic">
          <ac:chgData name="CHAN Pak Lam" userId="S::paklam.chan.2021@mqf.smu.edu.sg::b4d95d40-4193-4f2f-bc97-730dc331c7a9" providerId="AD" clId="Web-{1B348457-A63A-05C4-32C9-43C363EEF134}" dt="2022-06-16T17:11:36.021" v="46"/>
          <ac:graphicFrameMkLst>
            <pc:docMk/>
            <pc:sldMk cId="0" sldId="267"/>
            <ac:graphicFrameMk id="27" creationId="{1D11E558-F072-F03F-9610-08D79EEE556D}"/>
          </ac:graphicFrameMkLst>
        </pc:graphicFrameChg>
        <pc:graphicFrameChg chg="add del mod">
          <ac:chgData name="CHAN Pak Lam" userId="S::paklam.chan.2021@mqf.smu.edu.sg::b4d95d40-4193-4f2f-bc97-730dc331c7a9" providerId="AD" clId="Web-{1B348457-A63A-05C4-32C9-43C363EEF134}" dt="2022-06-16T17:12:23.694" v="49"/>
          <ac:graphicFrameMkLst>
            <pc:docMk/>
            <pc:sldMk cId="0" sldId="267"/>
            <ac:graphicFrameMk id="29" creationId="{3C4A6369-61E0-45AA-083A-E85A49A87312}"/>
          </ac:graphicFrameMkLst>
        </pc:graphicFrameChg>
        <pc:graphicFrameChg chg="add mod modGraphic">
          <ac:chgData name="CHAN Pak Lam" userId="S::paklam.chan.2021@mqf.smu.edu.sg::b4d95d40-4193-4f2f-bc97-730dc331c7a9" providerId="AD" clId="Web-{1B348457-A63A-05C4-32C9-43C363EEF134}" dt="2022-06-16T17:13:36.383" v="60" actId="1076"/>
          <ac:graphicFrameMkLst>
            <pc:docMk/>
            <pc:sldMk cId="0" sldId="267"/>
            <ac:graphicFrameMk id="31" creationId="{D960377C-072C-0BAC-7766-67B310504FD6}"/>
          </ac:graphicFrameMkLst>
        </pc:graphicFrameChg>
      </pc:sldChg>
      <pc:sldChg chg="del">
        <pc:chgData name="CHAN Pak Lam" userId="S::paklam.chan.2021@mqf.smu.edu.sg::b4d95d40-4193-4f2f-bc97-730dc331c7a9" providerId="AD" clId="Web-{1B348457-A63A-05C4-32C9-43C363EEF134}" dt="2022-06-16T17:13:53.946" v="61"/>
        <pc:sldMkLst>
          <pc:docMk/>
          <pc:sldMk cId="0" sldId="268"/>
        </pc:sldMkLst>
      </pc:sldChg>
    </pc:docChg>
  </pc:docChgLst>
  <pc:docChgLst>
    <pc:chgData name="CHAN Pak Lam" userId="S::paklam.chan.2021@mqf.smu.edu.sg::b4d95d40-4193-4f2f-bc97-730dc331c7a9" providerId="AD" clId="Web-{C2C559B4-2C68-C70C-CE19-C4973E89DF11}"/>
    <pc:docChg chg="modSld">
      <pc:chgData name="CHAN Pak Lam" userId="S::paklam.chan.2021@mqf.smu.edu.sg::b4d95d40-4193-4f2f-bc97-730dc331c7a9" providerId="AD" clId="Web-{C2C559B4-2C68-C70C-CE19-C4973E89DF11}" dt="2022-06-17T15:00:48.870" v="113" actId="20577"/>
      <pc:docMkLst>
        <pc:docMk/>
      </pc:docMkLst>
      <pc:sldChg chg="modSp">
        <pc:chgData name="CHAN Pak Lam" userId="S::paklam.chan.2021@mqf.smu.edu.sg::b4d95d40-4193-4f2f-bc97-730dc331c7a9" providerId="AD" clId="Web-{C2C559B4-2C68-C70C-CE19-C4973E89DF11}" dt="2022-06-17T15:00:48.870" v="113" actId="20577"/>
        <pc:sldMkLst>
          <pc:docMk/>
          <pc:sldMk cId="2207192461" sldId="321"/>
        </pc:sldMkLst>
        <pc:spChg chg="mod">
          <ac:chgData name="CHAN Pak Lam" userId="S::paklam.chan.2021@mqf.smu.edu.sg::b4d95d40-4193-4f2f-bc97-730dc331c7a9" providerId="AD" clId="Web-{C2C559B4-2C68-C70C-CE19-C4973E89DF11}" dt="2022-06-17T15:00:48.870" v="113" actId="20577"/>
          <ac:spMkLst>
            <pc:docMk/>
            <pc:sldMk cId="2207192461" sldId="321"/>
            <ac:spMk id="4" creationId="{4772B8BD-44F3-23A9-F36A-2A4426F4E0E7}"/>
          </ac:spMkLst>
        </pc:spChg>
      </pc:sldChg>
      <pc:sldChg chg="modSp">
        <pc:chgData name="CHAN Pak Lam" userId="S::paklam.chan.2021@mqf.smu.edu.sg::b4d95d40-4193-4f2f-bc97-730dc331c7a9" providerId="AD" clId="Web-{C2C559B4-2C68-C70C-CE19-C4973E89DF11}" dt="2022-06-17T15:00:00.196" v="107"/>
        <pc:sldMkLst>
          <pc:docMk/>
          <pc:sldMk cId="3101100383" sldId="323"/>
        </pc:sldMkLst>
        <pc:graphicFrameChg chg="mod modGraphic">
          <ac:chgData name="CHAN Pak Lam" userId="S::paklam.chan.2021@mqf.smu.edu.sg::b4d95d40-4193-4f2f-bc97-730dc331c7a9" providerId="AD" clId="Web-{C2C559B4-2C68-C70C-CE19-C4973E89DF11}" dt="2022-06-17T15:00:00.196" v="107"/>
          <ac:graphicFrameMkLst>
            <pc:docMk/>
            <pc:sldMk cId="3101100383" sldId="323"/>
            <ac:graphicFrameMk id="1220" creationId="{00000000-0000-0000-0000-000000000000}"/>
          </ac:graphicFrameMkLst>
        </pc:graphicFrameChg>
      </pc:sldChg>
    </pc:docChg>
  </pc:docChgLst>
  <pc:docChgLst>
    <pc:chgData name="Nicole LIM Ying Xi" userId="S::nicole.lim.2021@mqf.smu.edu.sg::63386d0e-f222-4482-bf0b-f20a74eb19e2" providerId="AD" clId="Web-{7A276207-2B25-8E58-1D4D-195C6D7610FC}"/>
    <pc:docChg chg="addSld delSld modSld">
      <pc:chgData name="Nicole LIM Ying Xi" userId="S::nicole.lim.2021@mqf.smu.edu.sg::63386d0e-f222-4482-bf0b-f20a74eb19e2" providerId="AD" clId="Web-{7A276207-2B25-8E58-1D4D-195C6D7610FC}" dt="2022-06-18T00:35:54.898" v="672" actId="20577"/>
      <pc:docMkLst>
        <pc:docMk/>
      </pc:docMkLst>
      <pc:sldChg chg="modSp">
        <pc:chgData name="Nicole LIM Ying Xi" userId="S::nicole.lim.2021@mqf.smu.edu.sg::63386d0e-f222-4482-bf0b-f20a74eb19e2" providerId="AD" clId="Web-{7A276207-2B25-8E58-1D4D-195C6D7610FC}" dt="2022-06-17T13:53:12.010" v="353" actId="1076"/>
        <pc:sldMkLst>
          <pc:docMk/>
          <pc:sldMk cId="0" sldId="260"/>
        </pc:sldMkLst>
        <pc:spChg chg="mod">
          <ac:chgData name="Nicole LIM Ying Xi" userId="S::nicole.lim.2021@mqf.smu.edu.sg::63386d0e-f222-4482-bf0b-f20a74eb19e2" providerId="AD" clId="Web-{7A276207-2B25-8E58-1D4D-195C6D7610FC}" dt="2022-06-17T12:37:53.100" v="90" actId="20577"/>
          <ac:spMkLst>
            <pc:docMk/>
            <pc:sldMk cId="0" sldId="260"/>
            <ac:spMk id="6" creationId="{4DBC4D75-7022-1F32-6E05-8E8E332EAE34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39:32.227" v="100" actId="20577"/>
          <ac:spMkLst>
            <pc:docMk/>
            <pc:sldMk cId="0" sldId="260"/>
            <ac:spMk id="8" creationId="{D3D1D1B1-2BA7-BC1C-C775-0291856EC664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2:43:35.389" v="188" actId="1076"/>
          <ac:graphicFrameMkLst>
            <pc:docMk/>
            <pc:sldMk cId="0" sldId="260"/>
            <ac:graphicFrameMk id="11" creationId="{839EA571-50E2-6596-D571-45AD13FA9DB3}"/>
          </ac:graphicFrameMkLst>
        </pc:graphicFrameChg>
        <pc:picChg chg="mod">
          <ac:chgData name="Nicole LIM Ying Xi" userId="S::nicole.lim.2021@mqf.smu.edu.sg::63386d0e-f222-4482-bf0b-f20a74eb19e2" providerId="AD" clId="Web-{7A276207-2B25-8E58-1D4D-195C6D7610FC}" dt="2022-06-17T13:53:12.010" v="353" actId="1076"/>
          <ac:picMkLst>
            <pc:docMk/>
            <pc:sldMk cId="0" sldId="260"/>
            <ac:picMk id="9" creationId="{18A82592-AE31-A700-32B7-646D45BBAC85}"/>
          </ac:picMkLst>
        </pc:picChg>
      </pc:sldChg>
      <pc:sldChg chg="modSp">
        <pc:chgData name="Nicole LIM Ying Xi" userId="S::nicole.lim.2021@mqf.smu.edu.sg::63386d0e-f222-4482-bf0b-f20a74eb19e2" providerId="AD" clId="Web-{7A276207-2B25-8E58-1D4D-195C6D7610FC}" dt="2022-06-17T12:44:03.640" v="189" actId="1076"/>
        <pc:sldMkLst>
          <pc:docMk/>
          <pc:sldMk cId="0" sldId="261"/>
        </pc:sldMkLst>
        <pc:spChg chg="mod">
          <ac:chgData name="Nicole LIM Ying Xi" userId="S::nicole.lim.2021@mqf.smu.edu.sg::63386d0e-f222-4482-bf0b-f20a74eb19e2" providerId="AD" clId="Web-{7A276207-2B25-8E58-1D4D-195C6D7610FC}" dt="2022-06-17T12:41:36.699" v="145" actId="14100"/>
          <ac:spMkLst>
            <pc:docMk/>
            <pc:sldMk cId="0" sldId="261"/>
            <ac:spMk id="7" creationId="{1B7EDE7D-3347-E952-84A0-4F6812F6677D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44:03.640" v="189" actId="1076"/>
          <ac:spMkLst>
            <pc:docMk/>
            <pc:sldMk cId="0" sldId="261"/>
            <ac:spMk id="8" creationId="{7876E868-E39B-18B5-3837-EC864229678C}"/>
          </ac:spMkLst>
        </pc:spChg>
      </pc:sldChg>
      <pc:sldChg chg="modSp">
        <pc:chgData name="Nicole LIM Ying Xi" userId="S::nicole.lim.2021@mqf.smu.edu.sg::63386d0e-f222-4482-bf0b-f20a74eb19e2" providerId="AD" clId="Web-{7A276207-2B25-8E58-1D4D-195C6D7610FC}" dt="2022-06-17T12:59:46.866" v="197" actId="1076"/>
        <pc:sldMkLst>
          <pc:docMk/>
          <pc:sldMk cId="0" sldId="262"/>
        </pc:sldMkLst>
        <pc:spChg chg="mod">
          <ac:chgData name="Nicole LIM Ying Xi" userId="S::nicole.lim.2021@mqf.smu.edu.sg::63386d0e-f222-4482-bf0b-f20a74eb19e2" providerId="AD" clId="Web-{7A276207-2B25-8E58-1D4D-195C6D7610FC}" dt="2022-06-17T12:42:40.357" v="147" actId="20577"/>
          <ac:spMkLst>
            <pc:docMk/>
            <pc:sldMk cId="0" sldId="262"/>
            <ac:spMk id="8" creationId="{65BE96E4-CC2D-9749-D98C-98AA0AA3E494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59:46.866" v="197" actId="1076"/>
          <ac:spMkLst>
            <pc:docMk/>
            <pc:sldMk cId="0" sldId="262"/>
            <ac:spMk id="10" creationId="{BF8FC4DE-136B-E0C1-9878-5B5E74B882C7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2:59:38.413" v="196" actId="1076"/>
          <ac:graphicFrameMkLst>
            <pc:docMk/>
            <pc:sldMk cId="0" sldId="262"/>
            <ac:graphicFrameMk id="17" creationId="{97CC4B05-5F3A-2754-994B-E935A9CCC0F1}"/>
          </ac:graphicFrameMkLst>
        </pc:graphicFrameChg>
      </pc:sldChg>
      <pc:sldChg chg="modSp">
        <pc:chgData name="Nicole LIM Ying Xi" userId="S::nicole.lim.2021@mqf.smu.edu.sg::63386d0e-f222-4482-bf0b-f20a74eb19e2" providerId="AD" clId="Web-{7A276207-2B25-8E58-1D4D-195C6D7610FC}" dt="2022-06-17T13:05:46.563" v="230" actId="20577"/>
        <pc:sldMkLst>
          <pc:docMk/>
          <pc:sldMk cId="0" sldId="263"/>
        </pc:sldMkLst>
        <pc:spChg chg="mod">
          <ac:chgData name="Nicole LIM Ying Xi" userId="S::nicole.lim.2021@mqf.smu.edu.sg::63386d0e-f222-4482-bf0b-f20a74eb19e2" providerId="AD" clId="Web-{7A276207-2B25-8E58-1D4D-195C6D7610FC}" dt="2022-06-17T13:05:46.563" v="230" actId="20577"/>
          <ac:spMkLst>
            <pc:docMk/>
            <pc:sldMk cId="0" sldId="263"/>
            <ac:spMk id="6" creationId="{7CBD86DD-377C-C850-50C2-B5878FCCFA75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3:02:40.089" v="225" actId="20577"/>
          <ac:graphicFrameMkLst>
            <pc:docMk/>
            <pc:sldMk cId="0" sldId="263"/>
            <ac:graphicFrameMk id="529" creationId="{D2EE6BAC-CB8A-BD89-0B1E-89AE9C22A6F5}"/>
          </ac:graphicFrameMkLst>
        </pc:graphicFrameChg>
      </pc:sldChg>
      <pc:sldChg chg="modSp">
        <pc:chgData name="Nicole LIM Ying Xi" userId="S::nicole.lim.2021@mqf.smu.edu.sg::63386d0e-f222-4482-bf0b-f20a74eb19e2" providerId="AD" clId="Web-{7A276207-2B25-8E58-1D4D-195C6D7610FC}" dt="2022-06-17T13:15:05.623" v="277"/>
        <pc:sldMkLst>
          <pc:docMk/>
          <pc:sldMk cId="0" sldId="264"/>
        </pc:sldMkLst>
        <pc:spChg chg="mod">
          <ac:chgData name="Nicole LIM Ying Xi" userId="S::nicole.lim.2021@mqf.smu.edu.sg::63386d0e-f222-4482-bf0b-f20a74eb19e2" providerId="AD" clId="Web-{7A276207-2B25-8E58-1D4D-195C6D7610FC}" dt="2022-06-17T13:12:09.759" v="236" actId="14100"/>
          <ac:spMkLst>
            <pc:docMk/>
            <pc:sldMk cId="0" sldId="264"/>
            <ac:spMk id="12" creationId="{FD9CE04E-3502-4365-8828-A059CA5391BA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3:14:16.778" v="238" actId="1076"/>
          <ac:spMkLst>
            <pc:docMk/>
            <pc:sldMk cId="0" sldId="264"/>
            <ac:spMk id="14" creationId="{B2CAEAC9-A58A-7AB0-1B01-15B744B328F9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3:15:05.623" v="277"/>
          <ac:graphicFrameMkLst>
            <pc:docMk/>
            <pc:sldMk cId="0" sldId="264"/>
            <ac:graphicFrameMk id="18" creationId="{365CF9FE-0941-6BE7-8631-B075E628A8ED}"/>
          </ac:graphicFrameMkLst>
        </pc:graphicFrameChg>
      </pc:sldChg>
      <pc:sldChg chg="modSp">
        <pc:chgData name="Nicole LIM Ying Xi" userId="S::nicole.lim.2021@mqf.smu.edu.sg::63386d0e-f222-4482-bf0b-f20a74eb19e2" providerId="AD" clId="Web-{7A276207-2B25-8E58-1D4D-195C6D7610FC}" dt="2022-06-17T13:20:25.178" v="350"/>
        <pc:sldMkLst>
          <pc:docMk/>
          <pc:sldMk cId="0" sldId="265"/>
        </pc:sldMkLst>
        <pc:spChg chg="mod">
          <ac:chgData name="Nicole LIM Ying Xi" userId="S::nicole.lim.2021@mqf.smu.edu.sg::63386d0e-f222-4482-bf0b-f20a74eb19e2" providerId="AD" clId="Web-{7A276207-2B25-8E58-1D4D-195C6D7610FC}" dt="2022-06-17T13:16:15.875" v="286" actId="14100"/>
          <ac:spMkLst>
            <pc:docMk/>
            <pc:sldMk cId="0" sldId="265"/>
            <ac:spMk id="16" creationId="{03F88F68-C902-2B2C-32F2-4335AE07FA73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3:20:25.178" v="350"/>
          <ac:graphicFrameMkLst>
            <pc:docMk/>
            <pc:sldMk cId="0" sldId="265"/>
            <ac:graphicFrameMk id="19" creationId="{6C92ED5E-739F-6FE1-451B-ABDC0E28119C}"/>
          </ac:graphicFrameMkLst>
        </pc:graphicFrameChg>
      </pc:sldChg>
      <pc:sldChg chg="modSp">
        <pc:chgData name="Nicole LIM Ying Xi" userId="S::nicole.lim.2021@mqf.smu.edu.sg::63386d0e-f222-4482-bf0b-f20a74eb19e2" providerId="AD" clId="Web-{7A276207-2B25-8E58-1D4D-195C6D7610FC}" dt="2022-06-17T13:58:13.924" v="472" actId="20577"/>
        <pc:sldMkLst>
          <pc:docMk/>
          <pc:sldMk cId="0" sldId="266"/>
        </pc:sldMkLst>
        <pc:spChg chg="mod">
          <ac:chgData name="Nicole LIM Ying Xi" userId="S::nicole.lim.2021@mqf.smu.edu.sg::63386d0e-f222-4482-bf0b-f20a74eb19e2" providerId="AD" clId="Web-{7A276207-2B25-8E58-1D4D-195C6D7610FC}" dt="2022-06-17T13:58:13.924" v="472" actId="20577"/>
          <ac:spMkLst>
            <pc:docMk/>
            <pc:sldMk cId="0" sldId="266"/>
            <ac:spMk id="656" creationId="{00000000-0000-0000-0000-000000000000}"/>
          </ac:spMkLst>
        </pc:spChg>
      </pc:sldChg>
      <pc:sldChg chg="modSp">
        <pc:chgData name="Nicole LIM Ying Xi" userId="S::nicole.lim.2021@mqf.smu.edu.sg::63386d0e-f222-4482-bf0b-f20a74eb19e2" providerId="AD" clId="Web-{7A276207-2B25-8E58-1D4D-195C6D7610FC}" dt="2022-06-17T12:40:28.260" v="140" actId="1076"/>
        <pc:sldMkLst>
          <pc:docMk/>
          <pc:sldMk cId="1100501678" sldId="305"/>
        </pc:sldMkLst>
        <pc:spChg chg="mod">
          <ac:chgData name="Nicole LIM Ying Xi" userId="S::nicole.lim.2021@mqf.smu.edu.sg::63386d0e-f222-4482-bf0b-f20a74eb19e2" providerId="AD" clId="Web-{7A276207-2B25-8E58-1D4D-195C6D7610FC}" dt="2022-06-17T12:40:28.260" v="140" actId="1076"/>
          <ac:spMkLst>
            <pc:docMk/>
            <pc:sldMk cId="1100501678" sldId="305"/>
            <ac:spMk id="5" creationId="{1648F4CF-2063-D149-A297-A84AC5F743EC}"/>
          </ac:spMkLst>
        </pc:spChg>
      </pc:sldChg>
      <pc:sldChg chg="modSp">
        <pc:chgData name="Nicole LIM Ying Xi" userId="S::nicole.lim.2021@mqf.smu.edu.sg::63386d0e-f222-4482-bf0b-f20a74eb19e2" providerId="AD" clId="Web-{7A276207-2B25-8E58-1D4D-195C6D7610FC}" dt="2022-06-17T12:40:59.792" v="142" actId="20577"/>
        <pc:sldMkLst>
          <pc:docMk/>
          <pc:sldMk cId="3622378187" sldId="309"/>
        </pc:sldMkLst>
        <pc:spChg chg="mod">
          <ac:chgData name="Nicole LIM Ying Xi" userId="S::nicole.lim.2021@mqf.smu.edu.sg::63386d0e-f222-4482-bf0b-f20a74eb19e2" providerId="AD" clId="Web-{7A276207-2B25-8E58-1D4D-195C6D7610FC}" dt="2022-06-17T12:40:59.792" v="142" actId="20577"/>
          <ac:spMkLst>
            <pc:docMk/>
            <pc:sldMk cId="3622378187" sldId="309"/>
            <ac:spMk id="4" creationId="{4772B8BD-44F3-23A9-F36A-2A4426F4E0E7}"/>
          </ac:spMkLst>
        </pc:spChg>
      </pc:sldChg>
      <pc:sldChg chg="modSp">
        <pc:chgData name="Nicole LIM Ying Xi" userId="S::nicole.lim.2021@mqf.smu.edu.sg::63386d0e-f222-4482-bf0b-f20a74eb19e2" providerId="AD" clId="Web-{7A276207-2B25-8E58-1D4D-195C6D7610FC}" dt="2022-06-18T00:35:54.898" v="672" actId="20577"/>
        <pc:sldMkLst>
          <pc:docMk/>
          <pc:sldMk cId="2939401835" sldId="316"/>
        </pc:sldMkLst>
        <pc:spChg chg="mod">
          <ac:chgData name="Nicole LIM Ying Xi" userId="S::nicole.lim.2021@mqf.smu.edu.sg::63386d0e-f222-4482-bf0b-f20a74eb19e2" providerId="AD" clId="Web-{7A276207-2B25-8E58-1D4D-195C6D7610FC}" dt="2022-06-18T00:35:54.898" v="672" actId="20577"/>
          <ac:spMkLst>
            <pc:docMk/>
            <pc:sldMk cId="2939401835" sldId="316"/>
            <ac:spMk id="5" creationId="{B7B11AE0-3D2B-E750-27D6-92321C58BA02}"/>
          </ac:spMkLst>
        </pc:spChg>
      </pc:sldChg>
      <pc:sldChg chg="del">
        <pc:chgData name="Nicole LIM Ying Xi" userId="S::nicole.lim.2021@mqf.smu.edu.sg::63386d0e-f222-4482-bf0b-f20a74eb19e2" providerId="AD" clId="Web-{7A276207-2B25-8E58-1D4D-195C6D7610FC}" dt="2022-06-17T04:17:49.289" v="44"/>
        <pc:sldMkLst>
          <pc:docMk/>
          <pc:sldMk cId="1907799625" sldId="317"/>
        </pc:sldMkLst>
      </pc:sldChg>
      <pc:sldChg chg="addSp delSp modSp mod modClrScheme chgLayout">
        <pc:chgData name="Nicole LIM Ying Xi" userId="S::nicole.lim.2021@mqf.smu.edu.sg::63386d0e-f222-4482-bf0b-f20a74eb19e2" providerId="AD" clId="Web-{7A276207-2B25-8E58-1D4D-195C6D7610FC}" dt="2022-06-17T12:44:53.829" v="191" actId="1076"/>
        <pc:sldMkLst>
          <pc:docMk/>
          <pc:sldMk cId="678874662" sldId="318"/>
        </pc:sldMkLst>
        <pc:spChg chg="mod ord">
          <ac:chgData name="Nicole LIM Ying Xi" userId="S::nicole.lim.2021@mqf.smu.edu.sg::63386d0e-f222-4482-bf0b-f20a74eb19e2" providerId="AD" clId="Web-{7A276207-2B25-8E58-1D4D-195C6D7610FC}" dt="2022-06-17T04:13:45.175" v="35"/>
          <ac:spMkLst>
            <pc:docMk/>
            <pc:sldMk cId="678874662" sldId="318"/>
            <ac:spMk id="2" creationId="{9EDA7241-3215-9F9B-DA95-C2AB0B36BC24}"/>
          </ac:spMkLst>
        </pc:spChg>
        <pc:spChg chg="add del mod ord">
          <ac:chgData name="Nicole LIM Ying Xi" userId="S::nicole.lim.2021@mqf.smu.edu.sg::63386d0e-f222-4482-bf0b-f20a74eb19e2" providerId="AD" clId="Web-{7A276207-2B25-8E58-1D4D-195C6D7610FC}" dt="2022-06-17T04:13:45.175" v="35"/>
          <ac:spMkLst>
            <pc:docMk/>
            <pc:sldMk cId="678874662" sldId="318"/>
            <ac:spMk id="5" creationId="{784F8615-40A5-3253-D553-99B46FD1C2E4}"/>
          </ac:spMkLst>
        </pc:spChg>
        <pc:spChg chg="add del mod ord">
          <ac:chgData name="Nicole LIM Ying Xi" userId="S::nicole.lim.2021@mqf.smu.edu.sg::63386d0e-f222-4482-bf0b-f20a74eb19e2" providerId="AD" clId="Web-{7A276207-2B25-8E58-1D4D-195C6D7610FC}" dt="2022-06-17T04:13:45.175" v="35"/>
          <ac:spMkLst>
            <pc:docMk/>
            <pc:sldMk cId="678874662" sldId="318"/>
            <ac:spMk id="6" creationId="{6842002A-5AC9-085C-AC21-7C9D5B06C81E}"/>
          </ac:spMkLst>
        </pc:spChg>
        <pc:spChg chg="add del mod ord">
          <ac:chgData name="Nicole LIM Ying Xi" userId="S::nicole.lim.2021@mqf.smu.edu.sg::63386d0e-f222-4482-bf0b-f20a74eb19e2" providerId="AD" clId="Web-{7A276207-2B25-8E58-1D4D-195C6D7610FC}" dt="2022-06-17T04:13:45.175" v="35"/>
          <ac:spMkLst>
            <pc:docMk/>
            <pc:sldMk cId="678874662" sldId="318"/>
            <ac:spMk id="7" creationId="{A20554DB-C947-31C2-E179-5707EDA1A6DD}"/>
          </ac:spMkLst>
        </pc:spChg>
        <pc:spChg chg="add del mod ord">
          <ac:chgData name="Nicole LIM Ying Xi" userId="S::nicole.lim.2021@mqf.smu.edu.sg::63386d0e-f222-4482-bf0b-f20a74eb19e2" providerId="AD" clId="Web-{7A276207-2B25-8E58-1D4D-195C6D7610FC}" dt="2022-06-17T04:13:45.175" v="35"/>
          <ac:spMkLst>
            <pc:docMk/>
            <pc:sldMk cId="678874662" sldId="318"/>
            <ac:spMk id="8" creationId="{EAB4056E-EB64-C8FA-2174-0AFCEEA79CB7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44:49.344" v="190" actId="1076"/>
          <ac:spMkLst>
            <pc:docMk/>
            <pc:sldMk cId="678874662" sldId="318"/>
            <ac:spMk id="11" creationId="{78DC87D5-FF24-F70C-FACA-99FED7411215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44:53.829" v="191" actId="1076"/>
          <ac:spMkLst>
            <pc:docMk/>
            <pc:sldMk cId="678874662" sldId="318"/>
            <ac:spMk id="16" creationId="{3CED757A-1009-62EB-AAF8-CC3CBDE5DC65}"/>
          </ac:spMkLst>
        </pc:spChg>
        <pc:graphicFrameChg chg="add del">
          <ac:chgData name="Nicole LIM Ying Xi" userId="S::nicole.lim.2021@mqf.smu.edu.sg::63386d0e-f222-4482-bf0b-f20a74eb19e2" providerId="AD" clId="Web-{7A276207-2B25-8E58-1D4D-195C6D7610FC}" dt="2022-06-17T04:05:12.555" v="10"/>
          <ac:graphicFrameMkLst>
            <pc:docMk/>
            <pc:sldMk cId="678874662" sldId="318"/>
            <ac:graphicFrameMk id="9" creationId="{D4B404C2-1094-5945-A22F-00DCF2C8FCEF}"/>
          </ac:graphicFrameMkLst>
        </pc:graphicFrameChg>
        <pc:picChg chg="mod">
          <ac:chgData name="Nicole LIM Ying Xi" userId="S::nicole.lim.2021@mqf.smu.edu.sg::63386d0e-f222-4482-bf0b-f20a74eb19e2" providerId="AD" clId="Web-{7A276207-2B25-8E58-1D4D-195C6D7610FC}" dt="2022-06-17T04:16:07.568" v="38" actId="14100"/>
          <ac:picMkLst>
            <pc:docMk/>
            <pc:sldMk cId="678874662" sldId="318"/>
            <ac:picMk id="3" creationId="{A5FA411F-388B-0E1B-086E-6E2345A12078}"/>
          </ac:picMkLst>
        </pc:picChg>
        <pc:picChg chg="add mod">
          <ac:chgData name="Nicole LIM Ying Xi" userId="S::nicole.lim.2021@mqf.smu.edu.sg::63386d0e-f222-4482-bf0b-f20a74eb19e2" providerId="AD" clId="Web-{7A276207-2B25-8E58-1D4D-195C6D7610FC}" dt="2022-06-17T04:16:33.084" v="42" actId="14100"/>
          <ac:picMkLst>
            <pc:docMk/>
            <pc:sldMk cId="678874662" sldId="318"/>
            <ac:picMk id="4" creationId="{5B876D43-51EF-DC3D-1657-9BCE3BE7CB7F}"/>
          </ac:picMkLst>
        </pc:picChg>
      </pc:sldChg>
      <pc:sldChg chg="modSp">
        <pc:chgData name="Nicole LIM Ying Xi" userId="S::nicole.lim.2021@mqf.smu.edu.sg::63386d0e-f222-4482-bf0b-f20a74eb19e2" providerId="AD" clId="Web-{7A276207-2B25-8E58-1D4D-195C6D7610FC}" dt="2022-06-17T13:58:41.487" v="475"/>
        <pc:sldMkLst>
          <pc:docMk/>
          <pc:sldMk cId="2402744146" sldId="319"/>
        </pc:sldMkLst>
        <pc:spChg chg="mod">
          <ac:chgData name="Nicole LIM Ying Xi" userId="S::nicole.lim.2021@mqf.smu.edu.sg::63386d0e-f222-4482-bf0b-f20a74eb19e2" providerId="AD" clId="Web-{7A276207-2B25-8E58-1D4D-195C6D7610FC}" dt="2022-06-17T13:58:41.487" v="475"/>
          <ac:spMkLst>
            <pc:docMk/>
            <pc:sldMk cId="2402744146" sldId="319"/>
            <ac:spMk id="656" creationId="{00000000-0000-0000-0000-000000000000}"/>
          </ac:spMkLst>
        </pc:spChg>
      </pc:sldChg>
      <pc:sldChg chg="addSp delSp modSp add replId">
        <pc:chgData name="Nicole LIM Ying Xi" userId="S::nicole.lim.2021@mqf.smu.edu.sg::63386d0e-f222-4482-bf0b-f20a74eb19e2" providerId="AD" clId="Web-{7A276207-2B25-8E58-1D4D-195C6D7610FC}" dt="2022-06-17T12:45:14.329" v="193" actId="1076"/>
        <pc:sldMkLst>
          <pc:docMk/>
          <pc:sldMk cId="978867830" sldId="320"/>
        </pc:sldMkLst>
        <pc:spChg chg="mod">
          <ac:chgData name="Nicole LIM Ying Xi" userId="S::nicole.lim.2021@mqf.smu.edu.sg::63386d0e-f222-4482-bf0b-f20a74eb19e2" providerId="AD" clId="Web-{7A276207-2B25-8E58-1D4D-195C6D7610FC}" dt="2022-06-17T12:45:07.110" v="192" actId="1076"/>
          <ac:spMkLst>
            <pc:docMk/>
            <pc:sldMk cId="978867830" sldId="320"/>
            <ac:spMk id="11" creationId="{78DC87D5-FF24-F70C-FACA-99FED7411215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2:45:14.329" v="193" actId="1076"/>
          <ac:spMkLst>
            <pc:docMk/>
            <pc:sldMk cId="978867830" sldId="320"/>
            <ac:spMk id="16" creationId="{3CED757A-1009-62EB-AAF8-CC3CBDE5DC65}"/>
          </ac:spMkLst>
        </pc:spChg>
        <pc:picChg chg="del">
          <ac:chgData name="Nicole LIM Ying Xi" userId="S::nicole.lim.2021@mqf.smu.edu.sg::63386d0e-f222-4482-bf0b-f20a74eb19e2" providerId="AD" clId="Web-{7A276207-2B25-8E58-1D4D-195C6D7610FC}" dt="2022-06-17T04:19:02.196" v="50"/>
          <ac:picMkLst>
            <pc:docMk/>
            <pc:sldMk cId="978867830" sldId="320"/>
            <ac:picMk id="3" creationId="{A5FA411F-388B-0E1B-086E-6E2345A12078}"/>
          </ac:picMkLst>
        </pc:picChg>
        <pc:picChg chg="del">
          <ac:chgData name="Nicole LIM Ying Xi" userId="S::nicole.lim.2021@mqf.smu.edu.sg::63386d0e-f222-4482-bf0b-f20a74eb19e2" providerId="AD" clId="Web-{7A276207-2B25-8E58-1D4D-195C6D7610FC}" dt="2022-06-17T04:21:49.434" v="70"/>
          <ac:picMkLst>
            <pc:docMk/>
            <pc:sldMk cId="978867830" sldId="320"/>
            <ac:picMk id="4" creationId="{5B876D43-51EF-DC3D-1657-9BCE3BE7CB7F}"/>
          </ac:picMkLst>
        </pc:picChg>
        <pc:picChg chg="add mod">
          <ac:chgData name="Nicole LIM Ying Xi" userId="S::nicole.lim.2021@mqf.smu.edu.sg::63386d0e-f222-4482-bf0b-f20a74eb19e2" providerId="AD" clId="Web-{7A276207-2B25-8E58-1D4D-195C6D7610FC}" dt="2022-06-17T04:19:07.493" v="51" actId="1076"/>
          <ac:picMkLst>
            <pc:docMk/>
            <pc:sldMk cId="978867830" sldId="320"/>
            <ac:picMk id="5" creationId="{B46FA55E-F2C8-9ACD-1BA0-D7719A418DEF}"/>
          </ac:picMkLst>
        </pc:picChg>
        <pc:picChg chg="add mod">
          <ac:chgData name="Nicole LIM Ying Xi" userId="S::nicole.lim.2021@mqf.smu.edu.sg::63386d0e-f222-4482-bf0b-f20a74eb19e2" providerId="AD" clId="Web-{7A276207-2B25-8E58-1D4D-195C6D7610FC}" dt="2022-06-17T04:21:58.934" v="73" actId="14100"/>
          <ac:picMkLst>
            <pc:docMk/>
            <pc:sldMk cId="978867830" sldId="320"/>
            <ac:picMk id="6" creationId="{4DA5627A-A778-573A-9EF5-4737AD939B1D}"/>
          </ac:picMkLst>
        </pc:picChg>
      </pc:sldChg>
      <pc:sldChg chg="modSp">
        <pc:chgData name="Nicole LIM Ying Xi" userId="S::nicole.lim.2021@mqf.smu.edu.sg::63386d0e-f222-4482-bf0b-f20a74eb19e2" providerId="AD" clId="Web-{7A276207-2B25-8E58-1D4D-195C6D7610FC}" dt="2022-06-17T14:02:30.446" v="660"/>
        <pc:sldMkLst>
          <pc:docMk/>
          <pc:sldMk cId="2207192461" sldId="321"/>
        </pc:sldMkLst>
        <pc:spChg chg="mod">
          <ac:chgData name="Nicole LIM Ying Xi" userId="S::nicole.lim.2021@mqf.smu.edu.sg::63386d0e-f222-4482-bf0b-f20a74eb19e2" providerId="AD" clId="Web-{7A276207-2B25-8E58-1D4D-195C6D7610FC}" dt="2022-06-17T14:01:55.867" v="655"/>
          <ac:spMkLst>
            <pc:docMk/>
            <pc:sldMk cId="2207192461" sldId="321"/>
            <ac:spMk id="2" creationId="{9EDA7241-3215-9F9B-DA95-C2AB0B36BC24}"/>
          </ac:spMkLst>
        </pc:spChg>
        <pc:spChg chg="mod">
          <ac:chgData name="Nicole LIM Ying Xi" userId="S::nicole.lim.2021@mqf.smu.edu.sg::63386d0e-f222-4482-bf0b-f20a74eb19e2" providerId="AD" clId="Web-{7A276207-2B25-8E58-1D4D-195C6D7610FC}" dt="2022-06-17T14:02:30.446" v="660"/>
          <ac:spMkLst>
            <pc:docMk/>
            <pc:sldMk cId="2207192461" sldId="321"/>
            <ac:spMk id="4" creationId="{4772B8BD-44F3-23A9-F36A-2A4426F4E0E7}"/>
          </ac:spMkLst>
        </pc:spChg>
      </pc:sldChg>
      <pc:sldChg chg="modSp">
        <pc:chgData name="Nicole LIM Ying Xi" userId="S::nicole.lim.2021@mqf.smu.edu.sg::63386d0e-f222-4482-bf0b-f20a74eb19e2" providerId="AD" clId="Web-{7A276207-2B25-8E58-1D4D-195C6D7610FC}" dt="2022-06-17T13:57:53.861" v="468"/>
        <pc:sldMkLst>
          <pc:docMk/>
          <pc:sldMk cId="3101100383" sldId="323"/>
        </pc:sldMkLst>
        <pc:spChg chg="mod">
          <ac:chgData name="Nicole LIM Ying Xi" userId="S::nicole.lim.2021@mqf.smu.edu.sg::63386d0e-f222-4482-bf0b-f20a74eb19e2" providerId="AD" clId="Web-{7A276207-2B25-8E58-1D4D-195C6D7610FC}" dt="2022-06-17T13:56:50.688" v="363" actId="20577"/>
          <ac:spMkLst>
            <pc:docMk/>
            <pc:sldMk cId="3101100383" sldId="323"/>
            <ac:spMk id="1219" creationId="{00000000-0000-0000-0000-000000000000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3:57:53.861" v="468"/>
          <ac:graphicFrameMkLst>
            <pc:docMk/>
            <pc:sldMk cId="3101100383" sldId="323"/>
            <ac:graphicFrameMk id="1220" creationId="{00000000-0000-0000-0000-000000000000}"/>
          </ac:graphicFrameMkLst>
        </pc:graphicFrameChg>
      </pc:sldChg>
      <pc:sldChg chg="modSp">
        <pc:chgData name="Nicole LIM Ying Xi" userId="S::nicole.lim.2021@mqf.smu.edu.sg::63386d0e-f222-4482-bf0b-f20a74eb19e2" providerId="AD" clId="Web-{7A276207-2B25-8E58-1D4D-195C6D7610FC}" dt="2022-06-17T14:04:37.059" v="670"/>
        <pc:sldMkLst>
          <pc:docMk/>
          <pc:sldMk cId="592124398" sldId="324"/>
        </pc:sldMkLst>
        <pc:spChg chg="mod">
          <ac:chgData name="Nicole LIM Ying Xi" userId="S::nicole.lim.2021@mqf.smu.edu.sg::63386d0e-f222-4482-bf0b-f20a74eb19e2" providerId="AD" clId="Web-{7A276207-2B25-8E58-1D4D-195C6D7610FC}" dt="2022-06-17T13:59:17.176" v="483" actId="14100"/>
          <ac:spMkLst>
            <pc:docMk/>
            <pc:sldMk cId="592124398" sldId="324"/>
            <ac:spMk id="1219" creationId="{00000000-0000-0000-0000-000000000000}"/>
          </ac:spMkLst>
        </pc:spChg>
        <pc:graphicFrameChg chg="mod modGraphic">
          <ac:chgData name="Nicole LIM Ying Xi" userId="S::nicole.lim.2021@mqf.smu.edu.sg::63386d0e-f222-4482-bf0b-f20a74eb19e2" providerId="AD" clId="Web-{7A276207-2B25-8E58-1D4D-195C6D7610FC}" dt="2022-06-17T14:04:37.059" v="670"/>
          <ac:graphicFrameMkLst>
            <pc:docMk/>
            <pc:sldMk cId="592124398" sldId="324"/>
            <ac:graphicFrameMk id="1220" creationId="{00000000-0000-0000-0000-00000000000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utures-annualized-rolling-basis-trade-3m-24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utures-annualized-rolling-basis-trade-3m-24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BTC Cumulative Return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cum_return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'[futures-annualized-rolling-basis-trade-3m-24h.xlsx]BTC'!$A$2:$A$682</c:f>
              <c:strCache>
                <c:ptCount val="681"/>
                <c:pt idx="0">
                  <c:v>2020-07-30T00:00:00Z</c:v>
                </c:pt>
                <c:pt idx="1">
                  <c:v>2020-07-31T00:00:00Z</c:v>
                </c:pt>
                <c:pt idx="2">
                  <c:v>2020-08-01T00:00:00Z</c:v>
                </c:pt>
                <c:pt idx="3">
                  <c:v>2020-08-02T00:00:00Z</c:v>
                </c:pt>
                <c:pt idx="4">
                  <c:v>2020-08-03T00:00:00Z</c:v>
                </c:pt>
                <c:pt idx="5">
                  <c:v>2020-08-04T00:00:00Z</c:v>
                </c:pt>
                <c:pt idx="6">
                  <c:v>2020-08-05T00:00:00Z</c:v>
                </c:pt>
                <c:pt idx="7">
                  <c:v>2020-08-06T00:00:00Z</c:v>
                </c:pt>
                <c:pt idx="8">
                  <c:v>2020-08-07T00:00:00Z</c:v>
                </c:pt>
                <c:pt idx="9">
                  <c:v>2020-08-08T00:00:00Z</c:v>
                </c:pt>
                <c:pt idx="10">
                  <c:v>2020-08-09T00:00:00Z</c:v>
                </c:pt>
                <c:pt idx="11">
                  <c:v>2020-08-10T00:00:00Z</c:v>
                </c:pt>
                <c:pt idx="12">
                  <c:v>2020-08-11T00:00:00Z</c:v>
                </c:pt>
                <c:pt idx="13">
                  <c:v>2020-08-12T00:00:00Z</c:v>
                </c:pt>
                <c:pt idx="14">
                  <c:v>2020-08-13T00:00:00Z</c:v>
                </c:pt>
                <c:pt idx="15">
                  <c:v>2020-08-14T00:00:00Z</c:v>
                </c:pt>
                <c:pt idx="16">
                  <c:v>2020-08-15T00:00:00Z</c:v>
                </c:pt>
                <c:pt idx="17">
                  <c:v>2020-08-16T00:00:00Z</c:v>
                </c:pt>
                <c:pt idx="18">
                  <c:v>2020-08-17T00:00:00Z</c:v>
                </c:pt>
                <c:pt idx="19">
                  <c:v>2020-08-18T00:00:00Z</c:v>
                </c:pt>
                <c:pt idx="20">
                  <c:v>2020-08-19T00:00:00Z</c:v>
                </c:pt>
                <c:pt idx="21">
                  <c:v>2020-08-20T00:00:00Z</c:v>
                </c:pt>
                <c:pt idx="22">
                  <c:v>2020-08-21T00:00:00Z</c:v>
                </c:pt>
                <c:pt idx="23">
                  <c:v>2020-08-22T00:00:00Z</c:v>
                </c:pt>
                <c:pt idx="24">
                  <c:v>2020-08-23T00:00:00Z</c:v>
                </c:pt>
                <c:pt idx="25">
                  <c:v>2020-08-24T00:00:00Z</c:v>
                </c:pt>
                <c:pt idx="26">
                  <c:v>2020-08-25T00:00:00Z</c:v>
                </c:pt>
                <c:pt idx="27">
                  <c:v>2020-08-26T00:00:00Z</c:v>
                </c:pt>
                <c:pt idx="28">
                  <c:v>2020-08-27T00:00:00Z</c:v>
                </c:pt>
                <c:pt idx="29">
                  <c:v>2020-08-28T00:00:00Z</c:v>
                </c:pt>
                <c:pt idx="30">
                  <c:v>2020-08-29T00:00:00Z</c:v>
                </c:pt>
                <c:pt idx="31">
                  <c:v>2020-08-30T00:00:00Z</c:v>
                </c:pt>
                <c:pt idx="32">
                  <c:v>2020-08-31T00:00:00Z</c:v>
                </c:pt>
                <c:pt idx="33">
                  <c:v>2020-09-01T00:00:00Z</c:v>
                </c:pt>
                <c:pt idx="34">
                  <c:v>2020-09-02T00:00:00Z</c:v>
                </c:pt>
                <c:pt idx="35">
                  <c:v>2020-09-03T00:00:00Z</c:v>
                </c:pt>
                <c:pt idx="36">
                  <c:v>2020-09-04T00:00:00Z</c:v>
                </c:pt>
                <c:pt idx="37">
                  <c:v>2020-09-05T00:00:00Z</c:v>
                </c:pt>
                <c:pt idx="38">
                  <c:v>2020-09-06T00:00:00Z</c:v>
                </c:pt>
                <c:pt idx="39">
                  <c:v>2020-09-07T00:00:00Z</c:v>
                </c:pt>
                <c:pt idx="40">
                  <c:v>2020-09-08T00:00:00Z</c:v>
                </c:pt>
                <c:pt idx="41">
                  <c:v>2020-09-09T00:00:00Z</c:v>
                </c:pt>
                <c:pt idx="42">
                  <c:v>2020-09-10T00:00:00Z</c:v>
                </c:pt>
                <c:pt idx="43">
                  <c:v>2020-09-11T00:00:00Z</c:v>
                </c:pt>
                <c:pt idx="44">
                  <c:v>2020-09-12T00:00:00Z</c:v>
                </c:pt>
                <c:pt idx="45">
                  <c:v>2020-09-13T00:00:00Z</c:v>
                </c:pt>
                <c:pt idx="46">
                  <c:v>2020-09-14T00:00:00Z</c:v>
                </c:pt>
                <c:pt idx="47">
                  <c:v>2020-09-15T00:00:00Z</c:v>
                </c:pt>
                <c:pt idx="48">
                  <c:v>2020-09-16T00:00:00Z</c:v>
                </c:pt>
                <c:pt idx="49">
                  <c:v>2020-09-17T00:00:00Z</c:v>
                </c:pt>
                <c:pt idx="50">
                  <c:v>2020-09-18T00:00:00Z</c:v>
                </c:pt>
                <c:pt idx="51">
                  <c:v>2020-09-19T00:00:00Z</c:v>
                </c:pt>
                <c:pt idx="52">
                  <c:v>2020-09-20T00:00:00Z</c:v>
                </c:pt>
                <c:pt idx="53">
                  <c:v>2020-09-21T00:00:00Z</c:v>
                </c:pt>
                <c:pt idx="54">
                  <c:v>2020-09-22T00:00:00Z</c:v>
                </c:pt>
                <c:pt idx="55">
                  <c:v>2020-09-23T00:00:00Z</c:v>
                </c:pt>
                <c:pt idx="56">
                  <c:v>2020-09-24T00:00:00Z</c:v>
                </c:pt>
                <c:pt idx="57">
                  <c:v>2020-09-25T00:00:00Z</c:v>
                </c:pt>
                <c:pt idx="58">
                  <c:v>2020-09-26T00:00:00Z</c:v>
                </c:pt>
                <c:pt idx="59">
                  <c:v>2020-09-27T00:00:00Z</c:v>
                </c:pt>
                <c:pt idx="60">
                  <c:v>2020-09-28T00:00:00Z</c:v>
                </c:pt>
                <c:pt idx="61">
                  <c:v>2020-09-29T00:00:00Z</c:v>
                </c:pt>
                <c:pt idx="62">
                  <c:v>2020-09-30T00:00:00Z</c:v>
                </c:pt>
                <c:pt idx="63">
                  <c:v>2020-10-01T00:00:00Z</c:v>
                </c:pt>
                <c:pt idx="64">
                  <c:v>2020-10-02T00:00:00Z</c:v>
                </c:pt>
                <c:pt idx="65">
                  <c:v>2020-10-03T00:00:00Z</c:v>
                </c:pt>
                <c:pt idx="66">
                  <c:v>2020-10-04T00:00:00Z</c:v>
                </c:pt>
                <c:pt idx="67">
                  <c:v>2020-10-05T00:00:00Z</c:v>
                </c:pt>
                <c:pt idx="68">
                  <c:v>2020-10-06T00:00:00Z</c:v>
                </c:pt>
                <c:pt idx="69">
                  <c:v>2020-10-07T00:00:00Z</c:v>
                </c:pt>
                <c:pt idx="70">
                  <c:v>2020-10-08T00:00:00Z</c:v>
                </c:pt>
                <c:pt idx="71">
                  <c:v>2020-10-09T00:00:00Z</c:v>
                </c:pt>
                <c:pt idx="72">
                  <c:v>2020-10-10T00:00:00Z</c:v>
                </c:pt>
                <c:pt idx="73">
                  <c:v>2020-10-11T00:00:00Z</c:v>
                </c:pt>
                <c:pt idx="74">
                  <c:v>2020-10-12T00:00:00Z</c:v>
                </c:pt>
                <c:pt idx="75">
                  <c:v>2020-10-13T00:00:00Z</c:v>
                </c:pt>
                <c:pt idx="76">
                  <c:v>2020-10-14T00:00:00Z</c:v>
                </c:pt>
                <c:pt idx="77">
                  <c:v>2020-10-15T00:00:00Z</c:v>
                </c:pt>
                <c:pt idx="78">
                  <c:v>2020-10-16T00:00:00Z</c:v>
                </c:pt>
                <c:pt idx="79">
                  <c:v>2020-10-17T00:00:00Z</c:v>
                </c:pt>
                <c:pt idx="80">
                  <c:v>2020-10-18T00:00:00Z</c:v>
                </c:pt>
                <c:pt idx="81">
                  <c:v>2020-10-19T00:00:00Z</c:v>
                </c:pt>
                <c:pt idx="82">
                  <c:v>2020-10-20T00:00:00Z</c:v>
                </c:pt>
                <c:pt idx="83">
                  <c:v>2020-10-21T00:00:00Z</c:v>
                </c:pt>
                <c:pt idx="84">
                  <c:v>2020-10-22T00:00:00Z</c:v>
                </c:pt>
                <c:pt idx="85">
                  <c:v>2020-10-23T00:00:00Z</c:v>
                </c:pt>
                <c:pt idx="86">
                  <c:v>2020-10-24T00:00:00Z</c:v>
                </c:pt>
                <c:pt idx="87">
                  <c:v>2020-10-25T00:00:00Z</c:v>
                </c:pt>
                <c:pt idx="88">
                  <c:v>2020-10-26T00:00:00Z</c:v>
                </c:pt>
                <c:pt idx="89">
                  <c:v>2020-10-27T00:00:00Z</c:v>
                </c:pt>
                <c:pt idx="90">
                  <c:v>2020-10-28T00:00:00Z</c:v>
                </c:pt>
                <c:pt idx="91">
                  <c:v>2020-10-29T00:00:00Z</c:v>
                </c:pt>
                <c:pt idx="92">
                  <c:v>2020-10-30T00:00:00Z</c:v>
                </c:pt>
                <c:pt idx="93">
                  <c:v>2020-10-31T00:00:00Z</c:v>
                </c:pt>
                <c:pt idx="94">
                  <c:v>2020-11-01T00:00:00Z</c:v>
                </c:pt>
                <c:pt idx="95">
                  <c:v>2020-11-02T00:00:00Z</c:v>
                </c:pt>
                <c:pt idx="96">
                  <c:v>2020-11-03T00:00:00Z</c:v>
                </c:pt>
                <c:pt idx="97">
                  <c:v>2020-11-04T00:00:00Z</c:v>
                </c:pt>
                <c:pt idx="98">
                  <c:v>2020-11-05T00:00:00Z</c:v>
                </c:pt>
                <c:pt idx="99">
                  <c:v>2020-11-06T00:00:00Z</c:v>
                </c:pt>
                <c:pt idx="100">
                  <c:v>2020-11-07T00:00:00Z</c:v>
                </c:pt>
                <c:pt idx="101">
                  <c:v>2020-11-08T00:00:00Z</c:v>
                </c:pt>
                <c:pt idx="102">
                  <c:v>2020-11-09T00:00:00Z</c:v>
                </c:pt>
                <c:pt idx="103">
                  <c:v>2020-11-10T00:00:00Z</c:v>
                </c:pt>
                <c:pt idx="104">
                  <c:v>2020-11-11T00:00:00Z</c:v>
                </c:pt>
                <c:pt idx="105">
                  <c:v>2020-11-12T00:00:00Z</c:v>
                </c:pt>
                <c:pt idx="106">
                  <c:v>2020-11-13T00:00:00Z</c:v>
                </c:pt>
                <c:pt idx="107">
                  <c:v>2020-11-14T00:00:00Z</c:v>
                </c:pt>
                <c:pt idx="108">
                  <c:v>2020-11-15T00:00:00Z</c:v>
                </c:pt>
                <c:pt idx="109">
                  <c:v>2020-11-16T00:00:00Z</c:v>
                </c:pt>
                <c:pt idx="110">
                  <c:v>2020-11-17T00:00:00Z</c:v>
                </c:pt>
                <c:pt idx="111">
                  <c:v>2020-11-18T00:00:00Z</c:v>
                </c:pt>
                <c:pt idx="112">
                  <c:v>2020-11-19T00:00:00Z</c:v>
                </c:pt>
                <c:pt idx="113">
                  <c:v>2020-11-20T00:00:00Z</c:v>
                </c:pt>
                <c:pt idx="114">
                  <c:v>2020-11-21T00:00:00Z</c:v>
                </c:pt>
                <c:pt idx="115">
                  <c:v>2020-11-22T00:00:00Z</c:v>
                </c:pt>
                <c:pt idx="116">
                  <c:v>2020-11-23T00:00:00Z</c:v>
                </c:pt>
                <c:pt idx="117">
                  <c:v>2020-11-24T00:00:00Z</c:v>
                </c:pt>
                <c:pt idx="118">
                  <c:v>2020-11-25T00:00:00Z</c:v>
                </c:pt>
                <c:pt idx="119">
                  <c:v>2020-11-26T00:00:00Z</c:v>
                </c:pt>
                <c:pt idx="120">
                  <c:v>2020-11-27T00:00:00Z</c:v>
                </c:pt>
                <c:pt idx="121">
                  <c:v>2020-11-28T00:00:00Z</c:v>
                </c:pt>
                <c:pt idx="122">
                  <c:v>2020-11-29T00:00:00Z</c:v>
                </c:pt>
                <c:pt idx="123">
                  <c:v>2020-11-30T00:00:00Z</c:v>
                </c:pt>
                <c:pt idx="124">
                  <c:v>2020-12-01T00:00:00Z</c:v>
                </c:pt>
                <c:pt idx="125">
                  <c:v>2020-12-02T00:00:00Z</c:v>
                </c:pt>
                <c:pt idx="126">
                  <c:v>2020-12-03T00:00:00Z</c:v>
                </c:pt>
                <c:pt idx="127">
                  <c:v>2020-12-04T00:00:00Z</c:v>
                </c:pt>
                <c:pt idx="128">
                  <c:v>2020-12-05T00:00:00Z</c:v>
                </c:pt>
                <c:pt idx="129">
                  <c:v>2020-12-06T00:00:00Z</c:v>
                </c:pt>
                <c:pt idx="130">
                  <c:v>2020-12-07T00:00:00Z</c:v>
                </c:pt>
                <c:pt idx="131">
                  <c:v>2020-12-08T00:00:00Z</c:v>
                </c:pt>
                <c:pt idx="132">
                  <c:v>2020-12-09T00:00:00Z</c:v>
                </c:pt>
                <c:pt idx="133">
                  <c:v>2020-12-10T00:00:00Z</c:v>
                </c:pt>
                <c:pt idx="134">
                  <c:v>2020-12-11T00:00:00Z</c:v>
                </c:pt>
                <c:pt idx="135">
                  <c:v>2020-12-12T00:00:00Z</c:v>
                </c:pt>
                <c:pt idx="136">
                  <c:v>2020-12-13T00:00:00Z</c:v>
                </c:pt>
                <c:pt idx="137">
                  <c:v>2020-12-14T00:00:00Z</c:v>
                </c:pt>
                <c:pt idx="138">
                  <c:v>2020-12-15T00:00:00Z</c:v>
                </c:pt>
                <c:pt idx="139">
                  <c:v>2020-12-16T00:00:00Z</c:v>
                </c:pt>
                <c:pt idx="140">
                  <c:v>2020-12-17T00:00:00Z</c:v>
                </c:pt>
                <c:pt idx="141">
                  <c:v>2020-12-18T00:00:00Z</c:v>
                </c:pt>
                <c:pt idx="142">
                  <c:v>2020-12-19T00:00:00Z</c:v>
                </c:pt>
                <c:pt idx="143">
                  <c:v>2020-12-20T00:00:00Z</c:v>
                </c:pt>
                <c:pt idx="144">
                  <c:v>2020-12-21T00:00:00Z</c:v>
                </c:pt>
                <c:pt idx="145">
                  <c:v>2020-12-22T00:00:00Z</c:v>
                </c:pt>
                <c:pt idx="146">
                  <c:v>2020-12-23T00:00:00Z</c:v>
                </c:pt>
                <c:pt idx="147">
                  <c:v>2020-12-24T00:00:00Z</c:v>
                </c:pt>
                <c:pt idx="148">
                  <c:v>2020-12-25T00:00:00Z</c:v>
                </c:pt>
                <c:pt idx="149">
                  <c:v>2020-12-26T00:00:00Z</c:v>
                </c:pt>
                <c:pt idx="150">
                  <c:v>2020-12-27T00:00:00Z</c:v>
                </c:pt>
                <c:pt idx="151">
                  <c:v>2020-12-28T00:00:00Z</c:v>
                </c:pt>
                <c:pt idx="152">
                  <c:v>2020-12-29T00:00:00Z</c:v>
                </c:pt>
                <c:pt idx="153">
                  <c:v>2020-12-30T00:00:00Z</c:v>
                </c:pt>
                <c:pt idx="154">
                  <c:v>2020-12-31T00:00:00Z</c:v>
                </c:pt>
                <c:pt idx="155">
                  <c:v>2021-01-01T00:00:00Z</c:v>
                </c:pt>
                <c:pt idx="156">
                  <c:v>2021-01-02T00:00:00Z</c:v>
                </c:pt>
                <c:pt idx="157">
                  <c:v>2021-01-03T00:00:00Z</c:v>
                </c:pt>
                <c:pt idx="158">
                  <c:v>2021-01-04T00:00:00Z</c:v>
                </c:pt>
                <c:pt idx="159">
                  <c:v>2021-01-05T00:00:00Z</c:v>
                </c:pt>
                <c:pt idx="160">
                  <c:v>2021-01-06T00:00:00Z</c:v>
                </c:pt>
                <c:pt idx="161">
                  <c:v>2021-01-07T00:00:00Z</c:v>
                </c:pt>
                <c:pt idx="162">
                  <c:v>2021-01-08T00:00:00Z</c:v>
                </c:pt>
                <c:pt idx="163">
                  <c:v>2021-01-09T00:00:00Z</c:v>
                </c:pt>
                <c:pt idx="164">
                  <c:v>2021-01-10T00:00:00Z</c:v>
                </c:pt>
                <c:pt idx="165">
                  <c:v>2021-01-11T00:00:00Z</c:v>
                </c:pt>
                <c:pt idx="166">
                  <c:v>2021-01-12T00:00:00Z</c:v>
                </c:pt>
                <c:pt idx="167">
                  <c:v>2021-01-13T00:00:00Z</c:v>
                </c:pt>
                <c:pt idx="168">
                  <c:v>2021-01-14T00:00:00Z</c:v>
                </c:pt>
                <c:pt idx="169">
                  <c:v>2021-01-15T00:00:00Z</c:v>
                </c:pt>
                <c:pt idx="170">
                  <c:v>2021-01-16T00:00:00Z</c:v>
                </c:pt>
                <c:pt idx="171">
                  <c:v>2021-01-17T00:00:00Z</c:v>
                </c:pt>
                <c:pt idx="172">
                  <c:v>2021-01-18T00:00:00Z</c:v>
                </c:pt>
                <c:pt idx="173">
                  <c:v>2021-01-19T00:00:00Z</c:v>
                </c:pt>
                <c:pt idx="174">
                  <c:v>2021-01-20T00:00:00Z</c:v>
                </c:pt>
                <c:pt idx="175">
                  <c:v>2021-01-21T00:00:00Z</c:v>
                </c:pt>
                <c:pt idx="176">
                  <c:v>2021-01-22T00:00:00Z</c:v>
                </c:pt>
                <c:pt idx="177">
                  <c:v>2021-01-23T00:00:00Z</c:v>
                </c:pt>
                <c:pt idx="178">
                  <c:v>2021-01-24T00:00:00Z</c:v>
                </c:pt>
                <c:pt idx="179">
                  <c:v>2021-01-25T00:00:00Z</c:v>
                </c:pt>
                <c:pt idx="180">
                  <c:v>2021-01-26T00:00:00Z</c:v>
                </c:pt>
                <c:pt idx="181">
                  <c:v>2021-01-27T00:00:00Z</c:v>
                </c:pt>
                <c:pt idx="182">
                  <c:v>2021-01-28T00:00:00Z</c:v>
                </c:pt>
                <c:pt idx="183">
                  <c:v>2021-01-29T00:00:00Z</c:v>
                </c:pt>
                <c:pt idx="184">
                  <c:v>2021-01-30T00:00:00Z</c:v>
                </c:pt>
                <c:pt idx="185">
                  <c:v>2021-01-31T00:00:00Z</c:v>
                </c:pt>
                <c:pt idx="186">
                  <c:v>2021-02-01T00:00:00Z</c:v>
                </c:pt>
                <c:pt idx="187">
                  <c:v>2021-02-02T00:00:00Z</c:v>
                </c:pt>
                <c:pt idx="188">
                  <c:v>2021-02-03T00:00:00Z</c:v>
                </c:pt>
                <c:pt idx="189">
                  <c:v>2021-02-04T00:00:00Z</c:v>
                </c:pt>
                <c:pt idx="190">
                  <c:v>2021-02-05T00:00:00Z</c:v>
                </c:pt>
                <c:pt idx="191">
                  <c:v>2021-02-06T00:00:00Z</c:v>
                </c:pt>
                <c:pt idx="192">
                  <c:v>2021-02-07T00:00:00Z</c:v>
                </c:pt>
                <c:pt idx="193">
                  <c:v>2021-02-08T00:00:00Z</c:v>
                </c:pt>
                <c:pt idx="194">
                  <c:v>2021-02-09T00:00:00Z</c:v>
                </c:pt>
                <c:pt idx="195">
                  <c:v>2021-02-10T00:00:00Z</c:v>
                </c:pt>
                <c:pt idx="196">
                  <c:v>2021-02-11T00:00:00Z</c:v>
                </c:pt>
                <c:pt idx="197">
                  <c:v>2021-02-12T00:00:00Z</c:v>
                </c:pt>
                <c:pt idx="198">
                  <c:v>2021-02-13T00:00:00Z</c:v>
                </c:pt>
                <c:pt idx="199">
                  <c:v>2021-02-14T00:00:00Z</c:v>
                </c:pt>
                <c:pt idx="200">
                  <c:v>2021-02-15T00:00:00Z</c:v>
                </c:pt>
                <c:pt idx="201">
                  <c:v>2021-02-16T00:00:00Z</c:v>
                </c:pt>
                <c:pt idx="202">
                  <c:v>2021-02-17T00:00:00Z</c:v>
                </c:pt>
                <c:pt idx="203">
                  <c:v>2021-02-18T00:00:00Z</c:v>
                </c:pt>
                <c:pt idx="204">
                  <c:v>2021-02-19T00:00:00Z</c:v>
                </c:pt>
                <c:pt idx="205">
                  <c:v>2021-02-20T00:00:00Z</c:v>
                </c:pt>
                <c:pt idx="206">
                  <c:v>2021-02-21T00:00:00Z</c:v>
                </c:pt>
                <c:pt idx="207">
                  <c:v>2021-02-22T00:00:00Z</c:v>
                </c:pt>
                <c:pt idx="208">
                  <c:v>2021-02-23T00:00:00Z</c:v>
                </c:pt>
                <c:pt idx="209">
                  <c:v>2021-02-24T00:00:00Z</c:v>
                </c:pt>
                <c:pt idx="210">
                  <c:v>2021-02-25T00:00:00Z</c:v>
                </c:pt>
                <c:pt idx="211">
                  <c:v>2021-02-26T00:00:00Z</c:v>
                </c:pt>
                <c:pt idx="212">
                  <c:v>2021-02-27T00:00:00Z</c:v>
                </c:pt>
                <c:pt idx="213">
                  <c:v>2021-02-28T00:00:00Z</c:v>
                </c:pt>
                <c:pt idx="214">
                  <c:v>2021-03-01T00:00:00Z</c:v>
                </c:pt>
                <c:pt idx="215">
                  <c:v>2021-03-02T00:00:00Z</c:v>
                </c:pt>
                <c:pt idx="216">
                  <c:v>2021-03-03T00:00:00Z</c:v>
                </c:pt>
                <c:pt idx="217">
                  <c:v>2021-03-04T00:00:00Z</c:v>
                </c:pt>
                <c:pt idx="218">
                  <c:v>2021-03-05T00:00:00Z</c:v>
                </c:pt>
                <c:pt idx="219">
                  <c:v>2021-03-06T00:00:00Z</c:v>
                </c:pt>
                <c:pt idx="220">
                  <c:v>2021-03-07T00:00:00Z</c:v>
                </c:pt>
                <c:pt idx="221">
                  <c:v>2021-03-08T00:00:00Z</c:v>
                </c:pt>
                <c:pt idx="222">
                  <c:v>2021-03-09T00:00:00Z</c:v>
                </c:pt>
                <c:pt idx="223">
                  <c:v>2021-03-10T00:00:00Z</c:v>
                </c:pt>
                <c:pt idx="224">
                  <c:v>2021-03-11T00:00:00Z</c:v>
                </c:pt>
                <c:pt idx="225">
                  <c:v>2021-03-12T00:00:00Z</c:v>
                </c:pt>
                <c:pt idx="226">
                  <c:v>2021-03-13T00:00:00Z</c:v>
                </c:pt>
                <c:pt idx="227">
                  <c:v>2021-03-14T00:00:00Z</c:v>
                </c:pt>
                <c:pt idx="228">
                  <c:v>2021-03-15T00:00:00Z</c:v>
                </c:pt>
                <c:pt idx="229">
                  <c:v>2021-03-16T00:00:00Z</c:v>
                </c:pt>
                <c:pt idx="230">
                  <c:v>2021-03-17T00:00:00Z</c:v>
                </c:pt>
                <c:pt idx="231">
                  <c:v>2021-03-18T00:00:00Z</c:v>
                </c:pt>
                <c:pt idx="232">
                  <c:v>2021-03-19T00:00:00Z</c:v>
                </c:pt>
                <c:pt idx="233">
                  <c:v>2021-03-20T00:00:00Z</c:v>
                </c:pt>
                <c:pt idx="234">
                  <c:v>2021-03-21T00:00:00Z</c:v>
                </c:pt>
                <c:pt idx="235">
                  <c:v>2021-03-22T00:00:00Z</c:v>
                </c:pt>
                <c:pt idx="236">
                  <c:v>2021-03-23T00:00:00Z</c:v>
                </c:pt>
                <c:pt idx="237">
                  <c:v>2021-03-24T00:00:00Z</c:v>
                </c:pt>
                <c:pt idx="238">
                  <c:v>2021-03-25T00:00:00Z</c:v>
                </c:pt>
                <c:pt idx="239">
                  <c:v>2021-03-26T00:00:00Z</c:v>
                </c:pt>
                <c:pt idx="240">
                  <c:v>2021-03-27T00:00:00Z</c:v>
                </c:pt>
                <c:pt idx="241">
                  <c:v>2021-03-28T00:00:00Z</c:v>
                </c:pt>
                <c:pt idx="242">
                  <c:v>2021-03-29T00:00:00Z</c:v>
                </c:pt>
                <c:pt idx="243">
                  <c:v>2021-03-30T00:00:00Z</c:v>
                </c:pt>
                <c:pt idx="244">
                  <c:v>2021-03-31T00:00:00Z</c:v>
                </c:pt>
                <c:pt idx="245">
                  <c:v>2021-04-01T00:00:00Z</c:v>
                </c:pt>
                <c:pt idx="246">
                  <c:v>2021-04-02T00:00:00Z</c:v>
                </c:pt>
                <c:pt idx="247">
                  <c:v>2021-04-03T00:00:00Z</c:v>
                </c:pt>
                <c:pt idx="248">
                  <c:v>2021-04-04T00:00:00Z</c:v>
                </c:pt>
                <c:pt idx="249">
                  <c:v>2021-04-05T00:00:00Z</c:v>
                </c:pt>
                <c:pt idx="250">
                  <c:v>2021-04-06T00:00:00Z</c:v>
                </c:pt>
                <c:pt idx="251">
                  <c:v>2021-04-07T00:00:00Z</c:v>
                </c:pt>
                <c:pt idx="252">
                  <c:v>2021-04-08T00:00:00Z</c:v>
                </c:pt>
                <c:pt idx="253">
                  <c:v>2021-04-09T00:00:00Z</c:v>
                </c:pt>
                <c:pt idx="254">
                  <c:v>2021-04-10T00:00:00Z</c:v>
                </c:pt>
                <c:pt idx="255">
                  <c:v>2021-04-11T00:00:00Z</c:v>
                </c:pt>
                <c:pt idx="256">
                  <c:v>2021-04-12T00:00:00Z</c:v>
                </c:pt>
                <c:pt idx="257">
                  <c:v>2021-04-13T00:00:00Z</c:v>
                </c:pt>
                <c:pt idx="258">
                  <c:v>2021-04-14T00:00:00Z</c:v>
                </c:pt>
                <c:pt idx="259">
                  <c:v>2021-04-15T00:00:00Z</c:v>
                </c:pt>
                <c:pt idx="260">
                  <c:v>2021-04-16T00:00:00Z</c:v>
                </c:pt>
                <c:pt idx="261">
                  <c:v>2021-04-17T00:00:00Z</c:v>
                </c:pt>
                <c:pt idx="262">
                  <c:v>2021-04-18T00:00:00Z</c:v>
                </c:pt>
                <c:pt idx="263">
                  <c:v>2021-04-19T00:00:00Z</c:v>
                </c:pt>
                <c:pt idx="264">
                  <c:v>2021-04-20T00:00:00Z</c:v>
                </c:pt>
                <c:pt idx="265">
                  <c:v>2021-04-21T00:00:00Z</c:v>
                </c:pt>
                <c:pt idx="266">
                  <c:v>2021-04-22T00:00:00Z</c:v>
                </c:pt>
                <c:pt idx="267">
                  <c:v>2021-04-23T00:00:00Z</c:v>
                </c:pt>
                <c:pt idx="268">
                  <c:v>2021-04-24T00:00:00Z</c:v>
                </c:pt>
                <c:pt idx="269">
                  <c:v>2021-04-25T00:00:00Z</c:v>
                </c:pt>
                <c:pt idx="270">
                  <c:v>2021-04-26T00:00:00Z</c:v>
                </c:pt>
                <c:pt idx="271">
                  <c:v>2021-04-27T00:00:00Z</c:v>
                </c:pt>
                <c:pt idx="272">
                  <c:v>2021-04-28T00:00:00Z</c:v>
                </c:pt>
                <c:pt idx="273">
                  <c:v>2021-04-29T00:00:00Z</c:v>
                </c:pt>
                <c:pt idx="274">
                  <c:v>2021-04-30T00:00:00Z</c:v>
                </c:pt>
                <c:pt idx="275">
                  <c:v>2021-05-01T00:00:00Z</c:v>
                </c:pt>
                <c:pt idx="276">
                  <c:v>2021-05-02T00:00:00Z</c:v>
                </c:pt>
                <c:pt idx="277">
                  <c:v>2021-05-03T00:00:00Z</c:v>
                </c:pt>
                <c:pt idx="278">
                  <c:v>2021-05-04T00:00:00Z</c:v>
                </c:pt>
                <c:pt idx="279">
                  <c:v>2021-05-05T00:00:00Z</c:v>
                </c:pt>
                <c:pt idx="280">
                  <c:v>2021-05-06T00:00:00Z</c:v>
                </c:pt>
                <c:pt idx="281">
                  <c:v>2021-05-07T00:00:00Z</c:v>
                </c:pt>
                <c:pt idx="282">
                  <c:v>2021-05-08T00:00:00Z</c:v>
                </c:pt>
                <c:pt idx="283">
                  <c:v>2021-05-09T00:00:00Z</c:v>
                </c:pt>
                <c:pt idx="284">
                  <c:v>2021-05-10T00:00:00Z</c:v>
                </c:pt>
                <c:pt idx="285">
                  <c:v>2021-05-11T00:00:00Z</c:v>
                </c:pt>
                <c:pt idx="286">
                  <c:v>2021-05-12T00:00:00Z</c:v>
                </c:pt>
                <c:pt idx="287">
                  <c:v>2021-05-13T00:00:00Z</c:v>
                </c:pt>
                <c:pt idx="288">
                  <c:v>2021-05-14T00:00:00Z</c:v>
                </c:pt>
                <c:pt idx="289">
                  <c:v>2021-05-15T00:00:00Z</c:v>
                </c:pt>
                <c:pt idx="290">
                  <c:v>2021-05-16T00:00:00Z</c:v>
                </c:pt>
                <c:pt idx="291">
                  <c:v>2021-05-17T00:00:00Z</c:v>
                </c:pt>
                <c:pt idx="292">
                  <c:v>2021-05-18T00:00:00Z</c:v>
                </c:pt>
                <c:pt idx="293">
                  <c:v>2021-05-19T00:00:00Z</c:v>
                </c:pt>
                <c:pt idx="294">
                  <c:v>2021-05-20T00:00:00Z</c:v>
                </c:pt>
                <c:pt idx="295">
                  <c:v>2021-05-21T00:00:00Z</c:v>
                </c:pt>
                <c:pt idx="296">
                  <c:v>2021-05-22T00:00:00Z</c:v>
                </c:pt>
                <c:pt idx="297">
                  <c:v>2021-05-23T00:00:00Z</c:v>
                </c:pt>
                <c:pt idx="298">
                  <c:v>2021-05-24T00:00:00Z</c:v>
                </c:pt>
                <c:pt idx="299">
                  <c:v>2021-05-25T00:00:00Z</c:v>
                </c:pt>
                <c:pt idx="300">
                  <c:v>2021-05-26T00:00:00Z</c:v>
                </c:pt>
                <c:pt idx="301">
                  <c:v>2021-05-27T00:00:00Z</c:v>
                </c:pt>
                <c:pt idx="302">
                  <c:v>2021-05-28T00:00:00Z</c:v>
                </c:pt>
                <c:pt idx="303">
                  <c:v>2021-05-29T00:00:00Z</c:v>
                </c:pt>
                <c:pt idx="304">
                  <c:v>2021-05-30T00:00:00Z</c:v>
                </c:pt>
                <c:pt idx="305">
                  <c:v>2021-05-31T00:00:00Z</c:v>
                </c:pt>
                <c:pt idx="306">
                  <c:v>2021-06-01T00:00:00Z</c:v>
                </c:pt>
                <c:pt idx="307">
                  <c:v>2021-06-02T00:00:00Z</c:v>
                </c:pt>
                <c:pt idx="308">
                  <c:v>2021-06-03T00:00:00Z</c:v>
                </c:pt>
                <c:pt idx="309">
                  <c:v>2021-06-04T00:00:00Z</c:v>
                </c:pt>
                <c:pt idx="310">
                  <c:v>2021-06-05T00:00:00Z</c:v>
                </c:pt>
                <c:pt idx="311">
                  <c:v>2021-06-06T00:00:00Z</c:v>
                </c:pt>
                <c:pt idx="312">
                  <c:v>2021-06-07T00:00:00Z</c:v>
                </c:pt>
                <c:pt idx="313">
                  <c:v>2021-06-08T00:00:00Z</c:v>
                </c:pt>
                <c:pt idx="314">
                  <c:v>2021-06-09T00:00:00Z</c:v>
                </c:pt>
                <c:pt idx="315">
                  <c:v>2021-06-10T00:00:00Z</c:v>
                </c:pt>
                <c:pt idx="316">
                  <c:v>2021-06-11T00:00:00Z</c:v>
                </c:pt>
                <c:pt idx="317">
                  <c:v>2021-06-12T00:00:00Z</c:v>
                </c:pt>
                <c:pt idx="318">
                  <c:v>2021-06-13T00:00:00Z</c:v>
                </c:pt>
                <c:pt idx="319">
                  <c:v>2021-06-14T00:00:00Z</c:v>
                </c:pt>
                <c:pt idx="320">
                  <c:v>2021-06-15T00:00:00Z</c:v>
                </c:pt>
                <c:pt idx="321">
                  <c:v>2021-06-16T00:00:00Z</c:v>
                </c:pt>
                <c:pt idx="322">
                  <c:v>2021-06-17T00:00:00Z</c:v>
                </c:pt>
                <c:pt idx="323">
                  <c:v>2021-06-18T00:00:00Z</c:v>
                </c:pt>
                <c:pt idx="324">
                  <c:v>2021-06-19T00:00:00Z</c:v>
                </c:pt>
                <c:pt idx="325">
                  <c:v>2021-06-20T00:00:00Z</c:v>
                </c:pt>
                <c:pt idx="326">
                  <c:v>2021-06-21T00:00:00Z</c:v>
                </c:pt>
                <c:pt idx="327">
                  <c:v>2021-06-22T00:00:00Z</c:v>
                </c:pt>
                <c:pt idx="328">
                  <c:v>2021-06-23T00:00:00Z</c:v>
                </c:pt>
                <c:pt idx="329">
                  <c:v>2021-06-24T00:00:00Z</c:v>
                </c:pt>
                <c:pt idx="330">
                  <c:v>2021-06-25T00:00:00Z</c:v>
                </c:pt>
                <c:pt idx="331">
                  <c:v>2021-06-26T00:00:00Z</c:v>
                </c:pt>
                <c:pt idx="332">
                  <c:v>2021-06-27T00:00:00Z</c:v>
                </c:pt>
                <c:pt idx="333">
                  <c:v>2021-06-28T00:00:00Z</c:v>
                </c:pt>
                <c:pt idx="334">
                  <c:v>2021-06-29T00:00:00Z</c:v>
                </c:pt>
                <c:pt idx="335">
                  <c:v>2021-06-30T00:00:00Z</c:v>
                </c:pt>
                <c:pt idx="336">
                  <c:v>2021-07-01T00:00:00Z</c:v>
                </c:pt>
                <c:pt idx="337">
                  <c:v>2021-07-02T00:00:00Z</c:v>
                </c:pt>
                <c:pt idx="338">
                  <c:v>2021-07-03T00:00:00Z</c:v>
                </c:pt>
                <c:pt idx="339">
                  <c:v>2021-07-04T00:00:00Z</c:v>
                </c:pt>
                <c:pt idx="340">
                  <c:v>2021-07-05T00:00:00Z</c:v>
                </c:pt>
                <c:pt idx="341">
                  <c:v>2021-07-06T00:00:00Z</c:v>
                </c:pt>
                <c:pt idx="342">
                  <c:v>2021-07-07T00:00:00Z</c:v>
                </c:pt>
                <c:pt idx="343">
                  <c:v>2021-07-08T00:00:00Z</c:v>
                </c:pt>
                <c:pt idx="344">
                  <c:v>2021-07-09T00:00:00Z</c:v>
                </c:pt>
                <c:pt idx="345">
                  <c:v>2021-07-10T00:00:00Z</c:v>
                </c:pt>
                <c:pt idx="346">
                  <c:v>2021-07-11T00:00:00Z</c:v>
                </c:pt>
                <c:pt idx="347">
                  <c:v>2021-07-12T00:00:00Z</c:v>
                </c:pt>
                <c:pt idx="348">
                  <c:v>2021-07-13T00:00:00Z</c:v>
                </c:pt>
                <c:pt idx="349">
                  <c:v>2021-07-14T00:00:00Z</c:v>
                </c:pt>
                <c:pt idx="350">
                  <c:v>2021-07-15T00:00:00Z</c:v>
                </c:pt>
                <c:pt idx="351">
                  <c:v>2021-07-16T00:00:00Z</c:v>
                </c:pt>
                <c:pt idx="352">
                  <c:v>2021-07-17T00:00:00Z</c:v>
                </c:pt>
                <c:pt idx="353">
                  <c:v>2021-07-18T00:00:00Z</c:v>
                </c:pt>
                <c:pt idx="354">
                  <c:v>2021-07-19T00:00:00Z</c:v>
                </c:pt>
                <c:pt idx="355">
                  <c:v>2021-07-20T00:00:00Z</c:v>
                </c:pt>
                <c:pt idx="356">
                  <c:v>2021-07-21T00:00:00Z</c:v>
                </c:pt>
                <c:pt idx="357">
                  <c:v>2021-07-22T00:00:00Z</c:v>
                </c:pt>
                <c:pt idx="358">
                  <c:v>2021-07-23T00:00:00Z</c:v>
                </c:pt>
                <c:pt idx="359">
                  <c:v>2021-07-24T00:00:00Z</c:v>
                </c:pt>
                <c:pt idx="360">
                  <c:v>2021-07-25T00:00:00Z</c:v>
                </c:pt>
                <c:pt idx="361">
                  <c:v>2021-07-26T00:00:00Z</c:v>
                </c:pt>
                <c:pt idx="362">
                  <c:v>2021-07-27T00:00:00Z</c:v>
                </c:pt>
                <c:pt idx="363">
                  <c:v>2021-07-28T00:00:00Z</c:v>
                </c:pt>
                <c:pt idx="364">
                  <c:v>2021-07-29T00:00:00Z</c:v>
                </c:pt>
                <c:pt idx="365">
                  <c:v>2021-07-30T00:00:00Z</c:v>
                </c:pt>
                <c:pt idx="366">
                  <c:v>2021-07-31T00:00:00Z</c:v>
                </c:pt>
                <c:pt idx="367">
                  <c:v>2021-08-01T00:00:00Z</c:v>
                </c:pt>
                <c:pt idx="368">
                  <c:v>2021-08-02T00:00:00Z</c:v>
                </c:pt>
                <c:pt idx="369">
                  <c:v>2021-08-03T00:00:00Z</c:v>
                </c:pt>
                <c:pt idx="370">
                  <c:v>2021-08-04T00:00:00Z</c:v>
                </c:pt>
                <c:pt idx="371">
                  <c:v>2021-08-05T00:00:00Z</c:v>
                </c:pt>
                <c:pt idx="372">
                  <c:v>2021-08-06T00:00:00Z</c:v>
                </c:pt>
                <c:pt idx="373">
                  <c:v>2021-08-07T00:00:00Z</c:v>
                </c:pt>
                <c:pt idx="374">
                  <c:v>2021-08-08T00:00:00Z</c:v>
                </c:pt>
                <c:pt idx="375">
                  <c:v>2021-08-09T00:00:00Z</c:v>
                </c:pt>
                <c:pt idx="376">
                  <c:v>2021-08-10T00:00:00Z</c:v>
                </c:pt>
                <c:pt idx="377">
                  <c:v>2021-08-11T00:00:00Z</c:v>
                </c:pt>
                <c:pt idx="378">
                  <c:v>2021-08-12T00:00:00Z</c:v>
                </c:pt>
                <c:pt idx="379">
                  <c:v>2021-08-13T00:00:00Z</c:v>
                </c:pt>
                <c:pt idx="380">
                  <c:v>2021-08-14T00:00:00Z</c:v>
                </c:pt>
                <c:pt idx="381">
                  <c:v>2021-08-15T00:00:00Z</c:v>
                </c:pt>
                <c:pt idx="382">
                  <c:v>2021-08-16T00:00:00Z</c:v>
                </c:pt>
                <c:pt idx="383">
                  <c:v>2021-08-17T00:00:00Z</c:v>
                </c:pt>
                <c:pt idx="384">
                  <c:v>2021-08-18T00:00:00Z</c:v>
                </c:pt>
                <c:pt idx="385">
                  <c:v>2021-08-19T00:00:00Z</c:v>
                </c:pt>
                <c:pt idx="386">
                  <c:v>2021-08-20T00:00:00Z</c:v>
                </c:pt>
                <c:pt idx="387">
                  <c:v>2021-08-21T00:00:00Z</c:v>
                </c:pt>
                <c:pt idx="388">
                  <c:v>2021-08-22T00:00:00Z</c:v>
                </c:pt>
                <c:pt idx="389">
                  <c:v>2021-08-23T00:00:00Z</c:v>
                </c:pt>
                <c:pt idx="390">
                  <c:v>2021-08-24T00:00:00Z</c:v>
                </c:pt>
                <c:pt idx="391">
                  <c:v>2021-08-25T00:00:00Z</c:v>
                </c:pt>
                <c:pt idx="392">
                  <c:v>2021-08-26T00:00:00Z</c:v>
                </c:pt>
                <c:pt idx="393">
                  <c:v>2021-08-27T00:00:00Z</c:v>
                </c:pt>
                <c:pt idx="394">
                  <c:v>2021-08-28T00:00:00Z</c:v>
                </c:pt>
                <c:pt idx="395">
                  <c:v>2021-08-29T00:00:00Z</c:v>
                </c:pt>
                <c:pt idx="396">
                  <c:v>2021-08-30T00:00:00Z</c:v>
                </c:pt>
                <c:pt idx="397">
                  <c:v>2021-08-31T00:00:00Z</c:v>
                </c:pt>
                <c:pt idx="398">
                  <c:v>2021-09-01T00:00:00Z</c:v>
                </c:pt>
                <c:pt idx="399">
                  <c:v>2021-09-02T00:00:00Z</c:v>
                </c:pt>
                <c:pt idx="400">
                  <c:v>2021-09-03T00:00:00Z</c:v>
                </c:pt>
                <c:pt idx="401">
                  <c:v>2021-09-04T00:00:00Z</c:v>
                </c:pt>
                <c:pt idx="402">
                  <c:v>2021-09-05T00:00:00Z</c:v>
                </c:pt>
                <c:pt idx="403">
                  <c:v>2021-09-06T00:00:00Z</c:v>
                </c:pt>
                <c:pt idx="404">
                  <c:v>2021-09-07T00:00:00Z</c:v>
                </c:pt>
                <c:pt idx="405">
                  <c:v>2021-09-08T00:00:00Z</c:v>
                </c:pt>
                <c:pt idx="406">
                  <c:v>2021-09-09T00:00:00Z</c:v>
                </c:pt>
                <c:pt idx="407">
                  <c:v>2021-09-10T00:00:00Z</c:v>
                </c:pt>
                <c:pt idx="408">
                  <c:v>2021-09-11T00:00:00Z</c:v>
                </c:pt>
                <c:pt idx="409">
                  <c:v>2021-09-12T00:00:00Z</c:v>
                </c:pt>
                <c:pt idx="410">
                  <c:v>2021-09-13T00:00:00Z</c:v>
                </c:pt>
                <c:pt idx="411">
                  <c:v>2021-09-14T00:00:00Z</c:v>
                </c:pt>
                <c:pt idx="412">
                  <c:v>2021-09-15T00:00:00Z</c:v>
                </c:pt>
                <c:pt idx="413">
                  <c:v>2021-09-16T00:00:00Z</c:v>
                </c:pt>
                <c:pt idx="414">
                  <c:v>2021-09-17T00:00:00Z</c:v>
                </c:pt>
                <c:pt idx="415">
                  <c:v>2021-09-18T00:00:00Z</c:v>
                </c:pt>
                <c:pt idx="416">
                  <c:v>2021-09-19T00:00:00Z</c:v>
                </c:pt>
                <c:pt idx="417">
                  <c:v>2021-09-20T00:00:00Z</c:v>
                </c:pt>
                <c:pt idx="418">
                  <c:v>2021-09-21T00:00:00Z</c:v>
                </c:pt>
                <c:pt idx="419">
                  <c:v>2021-09-22T00:00:00Z</c:v>
                </c:pt>
                <c:pt idx="420">
                  <c:v>2021-09-23T00:00:00Z</c:v>
                </c:pt>
                <c:pt idx="421">
                  <c:v>2021-09-24T00:00:00Z</c:v>
                </c:pt>
                <c:pt idx="422">
                  <c:v>2021-09-25T00:00:00Z</c:v>
                </c:pt>
                <c:pt idx="423">
                  <c:v>2021-09-26T00:00:00Z</c:v>
                </c:pt>
                <c:pt idx="424">
                  <c:v>2021-09-27T00:00:00Z</c:v>
                </c:pt>
                <c:pt idx="425">
                  <c:v>2021-09-28T00:00:00Z</c:v>
                </c:pt>
                <c:pt idx="426">
                  <c:v>2021-09-29T00:00:00Z</c:v>
                </c:pt>
                <c:pt idx="427">
                  <c:v>2021-09-30T00:00:00Z</c:v>
                </c:pt>
                <c:pt idx="428">
                  <c:v>2021-10-01T00:00:00Z</c:v>
                </c:pt>
                <c:pt idx="429">
                  <c:v>2021-10-02T00:00:00Z</c:v>
                </c:pt>
                <c:pt idx="430">
                  <c:v>2021-10-03T00:00:00Z</c:v>
                </c:pt>
                <c:pt idx="431">
                  <c:v>2021-10-04T00:00:00Z</c:v>
                </c:pt>
                <c:pt idx="432">
                  <c:v>2021-10-05T00:00:00Z</c:v>
                </c:pt>
                <c:pt idx="433">
                  <c:v>2021-10-06T00:00:00Z</c:v>
                </c:pt>
                <c:pt idx="434">
                  <c:v>2021-10-07T00:00:00Z</c:v>
                </c:pt>
                <c:pt idx="435">
                  <c:v>2021-10-08T00:00:00Z</c:v>
                </c:pt>
                <c:pt idx="436">
                  <c:v>2021-10-09T00:00:00Z</c:v>
                </c:pt>
                <c:pt idx="437">
                  <c:v>2021-10-10T00:00:00Z</c:v>
                </c:pt>
                <c:pt idx="438">
                  <c:v>2021-10-11T00:00:00Z</c:v>
                </c:pt>
                <c:pt idx="439">
                  <c:v>2021-10-12T00:00:00Z</c:v>
                </c:pt>
                <c:pt idx="440">
                  <c:v>2021-10-13T00:00:00Z</c:v>
                </c:pt>
                <c:pt idx="441">
                  <c:v>2021-10-14T00:00:00Z</c:v>
                </c:pt>
                <c:pt idx="442">
                  <c:v>2021-10-15T00:00:00Z</c:v>
                </c:pt>
                <c:pt idx="443">
                  <c:v>2021-10-16T00:00:00Z</c:v>
                </c:pt>
                <c:pt idx="444">
                  <c:v>2021-10-17T00:00:00Z</c:v>
                </c:pt>
                <c:pt idx="445">
                  <c:v>2021-10-18T00:00:00Z</c:v>
                </c:pt>
                <c:pt idx="446">
                  <c:v>2021-10-19T00:00:00Z</c:v>
                </c:pt>
                <c:pt idx="447">
                  <c:v>2021-10-20T00:00:00Z</c:v>
                </c:pt>
                <c:pt idx="448">
                  <c:v>2021-10-21T00:00:00Z</c:v>
                </c:pt>
                <c:pt idx="449">
                  <c:v>2021-10-22T00:00:00Z</c:v>
                </c:pt>
                <c:pt idx="450">
                  <c:v>2021-10-23T00:00:00Z</c:v>
                </c:pt>
                <c:pt idx="451">
                  <c:v>2021-10-24T00:00:00Z</c:v>
                </c:pt>
                <c:pt idx="452">
                  <c:v>2021-10-25T00:00:00Z</c:v>
                </c:pt>
                <c:pt idx="453">
                  <c:v>2021-10-26T00:00:00Z</c:v>
                </c:pt>
                <c:pt idx="454">
                  <c:v>2021-10-27T00:00:00Z</c:v>
                </c:pt>
                <c:pt idx="455">
                  <c:v>2021-10-28T00:00:00Z</c:v>
                </c:pt>
                <c:pt idx="456">
                  <c:v>2021-10-29T00:00:00Z</c:v>
                </c:pt>
                <c:pt idx="457">
                  <c:v>2021-10-30T00:00:00Z</c:v>
                </c:pt>
                <c:pt idx="458">
                  <c:v>2021-10-31T00:00:00Z</c:v>
                </c:pt>
                <c:pt idx="459">
                  <c:v>2021-11-01T00:00:00Z</c:v>
                </c:pt>
                <c:pt idx="460">
                  <c:v>2021-11-02T00:00:00Z</c:v>
                </c:pt>
                <c:pt idx="461">
                  <c:v>2021-11-03T00:00:00Z</c:v>
                </c:pt>
                <c:pt idx="462">
                  <c:v>2021-11-04T00:00:00Z</c:v>
                </c:pt>
                <c:pt idx="463">
                  <c:v>2021-11-05T00:00:00Z</c:v>
                </c:pt>
                <c:pt idx="464">
                  <c:v>2021-11-06T00:00:00Z</c:v>
                </c:pt>
                <c:pt idx="465">
                  <c:v>2021-11-07T00:00:00Z</c:v>
                </c:pt>
                <c:pt idx="466">
                  <c:v>2021-11-08T00:00:00Z</c:v>
                </c:pt>
                <c:pt idx="467">
                  <c:v>2021-11-09T00:00:00Z</c:v>
                </c:pt>
                <c:pt idx="468">
                  <c:v>2021-11-10T00:00:00Z</c:v>
                </c:pt>
                <c:pt idx="469">
                  <c:v>2021-11-11T00:00:00Z</c:v>
                </c:pt>
                <c:pt idx="470">
                  <c:v>2021-11-12T00:00:00Z</c:v>
                </c:pt>
                <c:pt idx="471">
                  <c:v>2021-11-13T00:00:00Z</c:v>
                </c:pt>
                <c:pt idx="472">
                  <c:v>2021-11-14T00:00:00Z</c:v>
                </c:pt>
                <c:pt idx="473">
                  <c:v>2021-11-15T00:00:00Z</c:v>
                </c:pt>
                <c:pt idx="474">
                  <c:v>2021-11-16T00:00:00Z</c:v>
                </c:pt>
                <c:pt idx="475">
                  <c:v>2021-11-17T00:00:00Z</c:v>
                </c:pt>
                <c:pt idx="476">
                  <c:v>2021-11-18T00:00:00Z</c:v>
                </c:pt>
                <c:pt idx="477">
                  <c:v>2021-11-19T00:00:00Z</c:v>
                </c:pt>
                <c:pt idx="478">
                  <c:v>2021-11-20T00:00:00Z</c:v>
                </c:pt>
                <c:pt idx="479">
                  <c:v>2021-11-21T00:00:00Z</c:v>
                </c:pt>
                <c:pt idx="480">
                  <c:v>2021-11-22T00:00:00Z</c:v>
                </c:pt>
                <c:pt idx="481">
                  <c:v>2021-11-23T00:00:00Z</c:v>
                </c:pt>
                <c:pt idx="482">
                  <c:v>2021-11-24T00:00:00Z</c:v>
                </c:pt>
                <c:pt idx="483">
                  <c:v>2021-11-25T00:00:00Z</c:v>
                </c:pt>
                <c:pt idx="484">
                  <c:v>2021-11-26T00:00:00Z</c:v>
                </c:pt>
                <c:pt idx="485">
                  <c:v>2021-11-27T00:00:00Z</c:v>
                </c:pt>
                <c:pt idx="486">
                  <c:v>2021-11-28T00:00:00Z</c:v>
                </c:pt>
                <c:pt idx="487">
                  <c:v>2021-11-29T00:00:00Z</c:v>
                </c:pt>
                <c:pt idx="488">
                  <c:v>2021-11-30T00:00:00Z</c:v>
                </c:pt>
                <c:pt idx="489">
                  <c:v>2021-12-01T00:00:00Z</c:v>
                </c:pt>
                <c:pt idx="490">
                  <c:v>2021-12-02T00:00:00Z</c:v>
                </c:pt>
                <c:pt idx="491">
                  <c:v>2021-12-03T00:00:00Z</c:v>
                </c:pt>
                <c:pt idx="492">
                  <c:v>2021-12-04T00:00:00Z</c:v>
                </c:pt>
                <c:pt idx="493">
                  <c:v>2021-12-05T00:00:00Z</c:v>
                </c:pt>
                <c:pt idx="494">
                  <c:v>2021-12-06T00:00:00Z</c:v>
                </c:pt>
                <c:pt idx="495">
                  <c:v>2021-12-07T00:00:00Z</c:v>
                </c:pt>
                <c:pt idx="496">
                  <c:v>2021-12-08T00:00:00Z</c:v>
                </c:pt>
                <c:pt idx="497">
                  <c:v>2021-12-09T00:00:00Z</c:v>
                </c:pt>
                <c:pt idx="498">
                  <c:v>2021-12-10T00:00:00Z</c:v>
                </c:pt>
                <c:pt idx="499">
                  <c:v>2021-12-11T00:00:00Z</c:v>
                </c:pt>
                <c:pt idx="500">
                  <c:v>2021-12-12T00:00:00Z</c:v>
                </c:pt>
                <c:pt idx="501">
                  <c:v>2021-12-13T00:00:00Z</c:v>
                </c:pt>
                <c:pt idx="502">
                  <c:v>2021-12-14T00:00:00Z</c:v>
                </c:pt>
                <c:pt idx="503">
                  <c:v>2021-12-15T00:00:00Z</c:v>
                </c:pt>
                <c:pt idx="504">
                  <c:v>2021-12-16T00:00:00Z</c:v>
                </c:pt>
                <c:pt idx="505">
                  <c:v>2021-12-17T00:00:00Z</c:v>
                </c:pt>
                <c:pt idx="506">
                  <c:v>2021-12-18T00:00:00Z</c:v>
                </c:pt>
                <c:pt idx="507">
                  <c:v>2021-12-19T00:00:00Z</c:v>
                </c:pt>
                <c:pt idx="508">
                  <c:v>2021-12-20T00:00:00Z</c:v>
                </c:pt>
                <c:pt idx="509">
                  <c:v>2021-12-21T00:00:00Z</c:v>
                </c:pt>
                <c:pt idx="510">
                  <c:v>2021-12-22T00:00:00Z</c:v>
                </c:pt>
                <c:pt idx="511">
                  <c:v>2021-12-23T00:00:00Z</c:v>
                </c:pt>
                <c:pt idx="512">
                  <c:v>2021-12-24T00:00:00Z</c:v>
                </c:pt>
                <c:pt idx="513">
                  <c:v>2021-12-25T00:00:00Z</c:v>
                </c:pt>
                <c:pt idx="514">
                  <c:v>2021-12-26T00:00:00Z</c:v>
                </c:pt>
                <c:pt idx="515">
                  <c:v>2021-12-27T00:00:00Z</c:v>
                </c:pt>
                <c:pt idx="516">
                  <c:v>2021-12-28T00:00:00Z</c:v>
                </c:pt>
                <c:pt idx="517">
                  <c:v>2021-12-29T00:00:00Z</c:v>
                </c:pt>
                <c:pt idx="518">
                  <c:v>2021-12-30T00:00:00Z</c:v>
                </c:pt>
                <c:pt idx="519">
                  <c:v>2021-12-31T00:00:00Z</c:v>
                </c:pt>
                <c:pt idx="520">
                  <c:v>2022-01-01T00:00:00Z</c:v>
                </c:pt>
                <c:pt idx="521">
                  <c:v>2022-01-02T00:00:00Z</c:v>
                </c:pt>
                <c:pt idx="522">
                  <c:v>2022-01-03T00:00:00Z</c:v>
                </c:pt>
                <c:pt idx="523">
                  <c:v>2022-01-04T00:00:00Z</c:v>
                </c:pt>
                <c:pt idx="524">
                  <c:v>2022-01-05T00:00:00Z</c:v>
                </c:pt>
                <c:pt idx="525">
                  <c:v>2022-01-06T00:00:00Z</c:v>
                </c:pt>
                <c:pt idx="526">
                  <c:v>2022-01-07T00:00:00Z</c:v>
                </c:pt>
                <c:pt idx="527">
                  <c:v>2022-01-08T00:00:00Z</c:v>
                </c:pt>
                <c:pt idx="528">
                  <c:v>2022-01-09T00:00:00Z</c:v>
                </c:pt>
                <c:pt idx="529">
                  <c:v>2022-01-10T00:00:00Z</c:v>
                </c:pt>
                <c:pt idx="530">
                  <c:v>2022-01-11T00:00:00Z</c:v>
                </c:pt>
                <c:pt idx="531">
                  <c:v>2022-01-12T00:00:00Z</c:v>
                </c:pt>
                <c:pt idx="532">
                  <c:v>2022-01-13T00:00:00Z</c:v>
                </c:pt>
                <c:pt idx="533">
                  <c:v>2022-01-14T00:00:00Z</c:v>
                </c:pt>
                <c:pt idx="534">
                  <c:v>2022-01-15T00:00:00Z</c:v>
                </c:pt>
                <c:pt idx="535">
                  <c:v>2022-01-16T00:00:00Z</c:v>
                </c:pt>
                <c:pt idx="536">
                  <c:v>2022-01-17T00:00:00Z</c:v>
                </c:pt>
                <c:pt idx="537">
                  <c:v>2022-01-18T00:00:00Z</c:v>
                </c:pt>
                <c:pt idx="538">
                  <c:v>2022-01-19T00:00:00Z</c:v>
                </c:pt>
                <c:pt idx="539">
                  <c:v>2022-01-20T00:00:00Z</c:v>
                </c:pt>
                <c:pt idx="540">
                  <c:v>2022-01-21T00:00:00Z</c:v>
                </c:pt>
                <c:pt idx="541">
                  <c:v>2022-01-22T00:00:00Z</c:v>
                </c:pt>
                <c:pt idx="542">
                  <c:v>2022-01-23T00:00:00Z</c:v>
                </c:pt>
                <c:pt idx="543">
                  <c:v>2022-01-24T00:00:00Z</c:v>
                </c:pt>
                <c:pt idx="544">
                  <c:v>2022-01-25T00:00:00Z</c:v>
                </c:pt>
                <c:pt idx="545">
                  <c:v>2022-01-26T00:00:00Z</c:v>
                </c:pt>
                <c:pt idx="546">
                  <c:v>2022-01-27T00:00:00Z</c:v>
                </c:pt>
                <c:pt idx="547">
                  <c:v>2022-01-28T00:00:00Z</c:v>
                </c:pt>
                <c:pt idx="548">
                  <c:v>2022-01-29T00:00:00Z</c:v>
                </c:pt>
                <c:pt idx="549">
                  <c:v>2022-01-30T00:00:00Z</c:v>
                </c:pt>
                <c:pt idx="550">
                  <c:v>2022-01-31T00:00:00Z</c:v>
                </c:pt>
                <c:pt idx="551">
                  <c:v>2022-02-01T00:00:00Z</c:v>
                </c:pt>
                <c:pt idx="552">
                  <c:v>2022-02-02T00:00:00Z</c:v>
                </c:pt>
                <c:pt idx="553">
                  <c:v>2022-02-03T00:00:00Z</c:v>
                </c:pt>
                <c:pt idx="554">
                  <c:v>2022-02-04T00:00:00Z</c:v>
                </c:pt>
                <c:pt idx="555">
                  <c:v>2022-02-05T00:00:00Z</c:v>
                </c:pt>
                <c:pt idx="556">
                  <c:v>2022-02-06T00:00:00Z</c:v>
                </c:pt>
                <c:pt idx="557">
                  <c:v>2022-02-07T00:00:00Z</c:v>
                </c:pt>
                <c:pt idx="558">
                  <c:v>2022-02-08T00:00:00Z</c:v>
                </c:pt>
                <c:pt idx="559">
                  <c:v>2022-02-09T00:00:00Z</c:v>
                </c:pt>
                <c:pt idx="560">
                  <c:v>2022-02-10T00:00:00Z</c:v>
                </c:pt>
                <c:pt idx="561">
                  <c:v>2022-02-11T00:00:00Z</c:v>
                </c:pt>
                <c:pt idx="562">
                  <c:v>2022-02-12T00:00:00Z</c:v>
                </c:pt>
                <c:pt idx="563">
                  <c:v>2022-02-13T00:00:00Z</c:v>
                </c:pt>
                <c:pt idx="564">
                  <c:v>2022-02-14T00:00:00Z</c:v>
                </c:pt>
                <c:pt idx="565">
                  <c:v>2022-02-15T00:00:00Z</c:v>
                </c:pt>
                <c:pt idx="566">
                  <c:v>2022-02-16T00:00:00Z</c:v>
                </c:pt>
                <c:pt idx="567">
                  <c:v>2022-02-17T00:00:00Z</c:v>
                </c:pt>
                <c:pt idx="568">
                  <c:v>2022-02-18T00:00:00Z</c:v>
                </c:pt>
                <c:pt idx="569">
                  <c:v>2022-02-19T00:00:00Z</c:v>
                </c:pt>
                <c:pt idx="570">
                  <c:v>2022-02-20T00:00:00Z</c:v>
                </c:pt>
                <c:pt idx="571">
                  <c:v>2022-02-21T00:00:00Z</c:v>
                </c:pt>
                <c:pt idx="572">
                  <c:v>2022-02-22T00:00:00Z</c:v>
                </c:pt>
                <c:pt idx="573">
                  <c:v>2022-02-23T00:00:00Z</c:v>
                </c:pt>
                <c:pt idx="574">
                  <c:v>2022-02-24T00:00:00Z</c:v>
                </c:pt>
                <c:pt idx="575">
                  <c:v>2022-02-25T00:00:00Z</c:v>
                </c:pt>
                <c:pt idx="576">
                  <c:v>2022-02-26T00:00:00Z</c:v>
                </c:pt>
                <c:pt idx="577">
                  <c:v>2022-02-27T00:00:00Z</c:v>
                </c:pt>
                <c:pt idx="578">
                  <c:v>2022-02-28T00:00:00Z</c:v>
                </c:pt>
                <c:pt idx="579">
                  <c:v>2022-03-01T00:00:00Z</c:v>
                </c:pt>
                <c:pt idx="580">
                  <c:v>2022-03-02T00:00:00Z</c:v>
                </c:pt>
                <c:pt idx="581">
                  <c:v>2022-03-03T00:00:00Z</c:v>
                </c:pt>
                <c:pt idx="582">
                  <c:v>2022-03-04T00:00:00Z</c:v>
                </c:pt>
                <c:pt idx="583">
                  <c:v>2022-03-05T00:00:00Z</c:v>
                </c:pt>
                <c:pt idx="584">
                  <c:v>2022-03-06T00:00:00Z</c:v>
                </c:pt>
                <c:pt idx="585">
                  <c:v>2022-03-07T00:00:00Z</c:v>
                </c:pt>
                <c:pt idx="586">
                  <c:v>2022-03-08T00:00:00Z</c:v>
                </c:pt>
                <c:pt idx="587">
                  <c:v>2022-03-09T00:00:00Z</c:v>
                </c:pt>
                <c:pt idx="588">
                  <c:v>2022-03-10T00:00:00Z</c:v>
                </c:pt>
                <c:pt idx="589">
                  <c:v>2022-03-11T00:00:00Z</c:v>
                </c:pt>
                <c:pt idx="590">
                  <c:v>2022-03-12T00:00:00Z</c:v>
                </c:pt>
                <c:pt idx="591">
                  <c:v>2022-03-13T00:00:00Z</c:v>
                </c:pt>
                <c:pt idx="592">
                  <c:v>2022-03-14T00:00:00Z</c:v>
                </c:pt>
                <c:pt idx="593">
                  <c:v>2022-03-15T00:00:00Z</c:v>
                </c:pt>
                <c:pt idx="594">
                  <c:v>2022-03-16T00:00:00Z</c:v>
                </c:pt>
                <c:pt idx="595">
                  <c:v>2022-03-17T00:00:00Z</c:v>
                </c:pt>
                <c:pt idx="596">
                  <c:v>2022-03-18T00:00:00Z</c:v>
                </c:pt>
                <c:pt idx="597">
                  <c:v>2022-03-19T00:00:00Z</c:v>
                </c:pt>
                <c:pt idx="598">
                  <c:v>2022-03-20T00:00:00Z</c:v>
                </c:pt>
                <c:pt idx="599">
                  <c:v>2022-03-21T00:00:00Z</c:v>
                </c:pt>
                <c:pt idx="600">
                  <c:v>2022-03-22T00:00:00Z</c:v>
                </c:pt>
                <c:pt idx="601">
                  <c:v>2022-03-23T00:00:00Z</c:v>
                </c:pt>
                <c:pt idx="602">
                  <c:v>2022-03-24T00:00:00Z</c:v>
                </c:pt>
                <c:pt idx="603">
                  <c:v>2022-03-25T00:00:00Z</c:v>
                </c:pt>
                <c:pt idx="604">
                  <c:v>2022-03-26T00:00:00Z</c:v>
                </c:pt>
                <c:pt idx="605">
                  <c:v>2022-03-27T00:00:00Z</c:v>
                </c:pt>
                <c:pt idx="606">
                  <c:v>2022-03-28T00:00:00Z</c:v>
                </c:pt>
                <c:pt idx="607">
                  <c:v>2022-03-29T00:00:00Z</c:v>
                </c:pt>
                <c:pt idx="608">
                  <c:v>2022-03-30T00:00:00Z</c:v>
                </c:pt>
                <c:pt idx="609">
                  <c:v>2022-03-31T00:00:00Z</c:v>
                </c:pt>
                <c:pt idx="610">
                  <c:v>2022-04-01T00:00:00Z</c:v>
                </c:pt>
                <c:pt idx="611">
                  <c:v>2022-04-02T00:00:00Z</c:v>
                </c:pt>
                <c:pt idx="612">
                  <c:v>2022-04-03T00:00:00Z</c:v>
                </c:pt>
                <c:pt idx="613">
                  <c:v>2022-04-04T00:00:00Z</c:v>
                </c:pt>
                <c:pt idx="614">
                  <c:v>2022-04-05T00:00:00Z</c:v>
                </c:pt>
                <c:pt idx="615">
                  <c:v>2022-04-06T00:00:00Z</c:v>
                </c:pt>
                <c:pt idx="616">
                  <c:v>2022-04-07T00:00:00Z</c:v>
                </c:pt>
                <c:pt idx="617">
                  <c:v>2022-04-08T00:00:00Z</c:v>
                </c:pt>
                <c:pt idx="618">
                  <c:v>2022-04-09T00:00:00Z</c:v>
                </c:pt>
                <c:pt idx="619">
                  <c:v>2022-04-10T00:00:00Z</c:v>
                </c:pt>
                <c:pt idx="620">
                  <c:v>2022-04-11T00:00:00Z</c:v>
                </c:pt>
                <c:pt idx="621">
                  <c:v>2022-04-12T00:00:00Z</c:v>
                </c:pt>
                <c:pt idx="622">
                  <c:v>2022-04-13T00:00:00Z</c:v>
                </c:pt>
                <c:pt idx="623">
                  <c:v>2022-04-14T00:00:00Z</c:v>
                </c:pt>
                <c:pt idx="624">
                  <c:v>2022-04-15T00:00:00Z</c:v>
                </c:pt>
                <c:pt idx="625">
                  <c:v>2022-04-16T00:00:00Z</c:v>
                </c:pt>
                <c:pt idx="626">
                  <c:v>2022-04-17T00:00:00Z</c:v>
                </c:pt>
                <c:pt idx="627">
                  <c:v>2022-04-18T00:00:00Z</c:v>
                </c:pt>
                <c:pt idx="628">
                  <c:v>2022-04-19T00:00:00Z</c:v>
                </c:pt>
                <c:pt idx="629">
                  <c:v>2022-04-20T00:00:00Z</c:v>
                </c:pt>
                <c:pt idx="630">
                  <c:v>2022-04-21T00:00:00Z</c:v>
                </c:pt>
                <c:pt idx="631">
                  <c:v>2022-04-22T00:00:00Z</c:v>
                </c:pt>
                <c:pt idx="632">
                  <c:v>2022-04-23T00:00:00Z</c:v>
                </c:pt>
                <c:pt idx="633">
                  <c:v>2022-04-24T00:00:00Z</c:v>
                </c:pt>
                <c:pt idx="634">
                  <c:v>2022-04-25T00:00:00Z</c:v>
                </c:pt>
                <c:pt idx="635">
                  <c:v>2022-04-26T00:00:00Z</c:v>
                </c:pt>
                <c:pt idx="636">
                  <c:v>2022-04-27T00:00:00Z</c:v>
                </c:pt>
                <c:pt idx="637">
                  <c:v>2022-04-28T00:00:00Z</c:v>
                </c:pt>
                <c:pt idx="638">
                  <c:v>2022-04-29T00:00:00Z</c:v>
                </c:pt>
                <c:pt idx="639">
                  <c:v>2022-04-30T00:00:00Z</c:v>
                </c:pt>
                <c:pt idx="640">
                  <c:v>2022-05-01T00:00:00Z</c:v>
                </c:pt>
                <c:pt idx="641">
                  <c:v>2022-05-02T00:00:00Z</c:v>
                </c:pt>
                <c:pt idx="642">
                  <c:v>2022-05-03T00:00:00Z</c:v>
                </c:pt>
                <c:pt idx="643">
                  <c:v>2022-05-04T00:00:00Z</c:v>
                </c:pt>
                <c:pt idx="644">
                  <c:v>2022-05-05T00:00:00Z</c:v>
                </c:pt>
                <c:pt idx="645">
                  <c:v>2022-05-06T00:00:00Z</c:v>
                </c:pt>
                <c:pt idx="646">
                  <c:v>2022-05-07T00:00:00Z</c:v>
                </c:pt>
                <c:pt idx="647">
                  <c:v>2022-05-08T00:00:00Z</c:v>
                </c:pt>
                <c:pt idx="648">
                  <c:v>2022-05-09T00:00:00Z</c:v>
                </c:pt>
                <c:pt idx="649">
                  <c:v>2022-05-10T00:00:00Z</c:v>
                </c:pt>
                <c:pt idx="650">
                  <c:v>2022-05-11T00:00:00Z</c:v>
                </c:pt>
                <c:pt idx="651">
                  <c:v>2022-05-12T00:00:00Z</c:v>
                </c:pt>
                <c:pt idx="652">
                  <c:v>2022-05-13T00:00:00Z</c:v>
                </c:pt>
                <c:pt idx="653">
                  <c:v>2022-05-14T00:00:00Z</c:v>
                </c:pt>
                <c:pt idx="654">
                  <c:v>2022-05-15T00:00:00Z</c:v>
                </c:pt>
                <c:pt idx="655">
                  <c:v>2022-05-16T00:00:00Z</c:v>
                </c:pt>
                <c:pt idx="656">
                  <c:v>2022-05-17T00:00:00Z</c:v>
                </c:pt>
                <c:pt idx="657">
                  <c:v>2022-05-18T00:00:00Z</c:v>
                </c:pt>
                <c:pt idx="658">
                  <c:v>2022-05-19T00:00:00Z</c:v>
                </c:pt>
                <c:pt idx="659">
                  <c:v>2022-05-20T00:00:00Z</c:v>
                </c:pt>
                <c:pt idx="660">
                  <c:v>2022-05-21T00:00:00Z</c:v>
                </c:pt>
                <c:pt idx="661">
                  <c:v>2022-05-22T00:00:00Z</c:v>
                </c:pt>
                <c:pt idx="662">
                  <c:v>2022-05-23T00:00:00Z</c:v>
                </c:pt>
                <c:pt idx="663">
                  <c:v>2022-05-24T00:00:00Z</c:v>
                </c:pt>
                <c:pt idx="664">
                  <c:v>2022-05-25T00:00:00Z</c:v>
                </c:pt>
                <c:pt idx="665">
                  <c:v>2022-05-26T00:00:00Z</c:v>
                </c:pt>
                <c:pt idx="666">
                  <c:v>2022-05-27T00:00:00Z</c:v>
                </c:pt>
                <c:pt idx="667">
                  <c:v>2022-05-28T00:00:00Z</c:v>
                </c:pt>
                <c:pt idx="668">
                  <c:v>2022-05-29T00:00:00Z</c:v>
                </c:pt>
                <c:pt idx="669">
                  <c:v>2022-05-30T00:00:00Z</c:v>
                </c:pt>
                <c:pt idx="670">
                  <c:v>2022-05-31T00:00:00Z</c:v>
                </c:pt>
                <c:pt idx="671">
                  <c:v>2022-06-01T00:00:00Z</c:v>
                </c:pt>
                <c:pt idx="672">
                  <c:v>2022-06-02T00:00:00Z</c:v>
                </c:pt>
                <c:pt idx="673">
                  <c:v>2022-06-03T00:00:00Z</c:v>
                </c:pt>
                <c:pt idx="674">
                  <c:v>2022-06-04T00:00:00Z</c:v>
                </c:pt>
                <c:pt idx="675">
                  <c:v>2022-06-05T00:00:00Z</c:v>
                </c:pt>
                <c:pt idx="676">
                  <c:v>2022-06-06T00:00:00Z</c:v>
                </c:pt>
                <c:pt idx="677">
                  <c:v>2022-06-07T00:00:00Z</c:v>
                </c:pt>
                <c:pt idx="678">
                  <c:v>2022-06-08T00:00:00Z</c:v>
                </c:pt>
                <c:pt idx="679">
                  <c:v>2022-06-09T00:00:00Z</c:v>
                </c:pt>
                <c:pt idx="680">
                  <c:v>2022-06-10T00:00:00Z</c:v>
                </c:pt>
              </c:strCache>
            </c:strRef>
          </c:cat>
          <c:val>
            <c:numRef>
              <c:f>'[futures-annualized-rolling-basis-trade-3m-24h.xlsx]BTC'!$D$2:$D$682</c:f>
              <c:numCache>
                <c:formatCode>General</c:formatCode>
                <c:ptCount val="681"/>
                <c:pt idx="0">
                  <c:v>1</c:v>
                </c:pt>
                <c:pt idx="1">
                  <c:v>1.0004246122299882</c:v>
                </c:pt>
                <c:pt idx="2">
                  <c:v>1.0008504228707842</c:v>
                </c:pt>
                <c:pt idx="3">
                  <c:v>1.0012937365036771</c:v>
                </c:pt>
                <c:pt idx="4">
                  <c:v>1.0016674065983797</c:v>
                </c:pt>
                <c:pt idx="5">
                  <c:v>1.00200970389782</c:v>
                </c:pt>
                <c:pt idx="6">
                  <c:v>1.0023615496159246</c:v>
                </c:pt>
                <c:pt idx="7">
                  <c:v>1.0027396543815681</c:v>
                </c:pt>
                <c:pt idx="8">
                  <c:v>1.0030910441737704</c:v>
                </c:pt>
                <c:pt idx="9">
                  <c:v>1.0034146140696627</c:v>
                </c:pt>
                <c:pt idx="10">
                  <c:v>1.0037819893889726</c:v>
                </c:pt>
                <c:pt idx="11">
                  <c:v>1.004131206038305</c:v>
                </c:pt>
                <c:pt idx="12">
                  <c:v>1.0045281538752031</c:v>
                </c:pt>
                <c:pt idx="13">
                  <c:v>1.0048382931064976</c:v>
                </c:pt>
                <c:pt idx="14">
                  <c:v>1.0051758284498624</c:v>
                </c:pt>
                <c:pt idx="15">
                  <c:v>1.0055658133165202</c:v>
                </c:pt>
                <c:pt idx="16">
                  <c:v>1.0059277405300908</c:v>
                </c:pt>
                <c:pt idx="17">
                  <c:v>1.0063164520758079</c:v>
                </c:pt>
                <c:pt idx="18">
                  <c:v>1.0067216314639185</c:v>
                </c:pt>
                <c:pt idx="19">
                  <c:v>1.0071514879120604</c:v>
                </c:pt>
                <c:pt idx="20">
                  <c:v>1.0074945568901861</c:v>
                </c:pt>
                <c:pt idx="21">
                  <c:v>1.0077817264688056</c:v>
                </c:pt>
                <c:pt idx="22">
                  <c:v>1.0080722854243842</c:v>
                </c:pt>
                <c:pt idx="23">
                  <c:v>1.0083149543975667</c:v>
                </c:pt>
                <c:pt idx="24">
                  <c:v>1.0085693379659471</c:v>
                </c:pt>
                <c:pt idx="25">
                  <c:v>1.008840068720495</c:v>
                </c:pt>
                <c:pt idx="26">
                  <c:v>1.0091180691044994</c:v>
                </c:pt>
                <c:pt idx="27">
                  <c:v>1.0093156787298176</c:v>
                </c:pt>
                <c:pt idx="28">
                  <c:v>1.0095355670090473</c:v>
                </c:pt>
                <c:pt idx="29">
                  <c:v>1.0097139385571314</c:v>
                </c:pt>
                <c:pt idx="30">
                  <c:v>1.0099340516130211</c:v>
                </c:pt>
                <c:pt idx="31">
                  <c:v>1.0101641494679456</c:v>
                </c:pt>
                <c:pt idx="32">
                  <c:v>1.010431366395351</c:v>
                </c:pt>
                <c:pt idx="33">
                  <c:v>1.0106932958150947</c:v>
                </c:pt>
                <c:pt idx="34">
                  <c:v>1.0109960590753364</c:v>
                </c:pt>
                <c:pt idx="35">
                  <c:v>1.0111743693350332</c:v>
                </c:pt>
                <c:pt idx="36">
                  <c:v>1.0112461716462218</c:v>
                </c:pt>
                <c:pt idx="37">
                  <c:v>1.0113558267670484</c:v>
                </c:pt>
                <c:pt idx="38">
                  <c:v>1.011461799408212</c:v>
                </c:pt>
                <c:pt idx="39">
                  <c:v>1.011555996903869</c:v>
                </c:pt>
                <c:pt idx="40">
                  <c:v>1.0116826458986747</c:v>
                </c:pt>
                <c:pt idx="41">
                  <c:v>1.0118144971275516</c:v>
                </c:pt>
                <c:pt idx="42">
                  <c:v>1.0119282676767385</c:v>
                </c:pt>
                <c:pt idx="43">
                  <c:v>1.0120121716323893</c:v>
                </c:pt>
                <c:pt idx="44">
                  <c:v>1.0121421282081118</c:v>
                </c:pt>
                <c:pt idx="45">
                  <c:v>1.0122801200368794</c:v>
                </c:pt>
                <c:pt idx="46">
                  <c:v>1.012385084361388</c:v>
                </c:pt>
                <c:pt idx="47">
                  <c:v>1.0125348480042606</c:v>
                </c:pt>
                <c:pt idx="48">
                  <c:v>1.0127182598544544</c:v>
                </c:pt>
                <c:pt idx="49">
                  <c:v>1.012918651960816</c:v>
                </c:pt>
                <c:pt idx="50">
                  <c:v>1.0131549784089817</c:v>
                </c:pt>
                <c:pt idx="51">
                  <c:v>1.0133645673922731</c:v>
                </c:pt>
                <c:pt idx="52">
                  <c:v>1.0136122673504029</c:v>
                </c:pt>
                <c:pt idx="53">
                  <c:v>1.0138320736781348</c:v>
                </c:pt>
                <c:pt idx="54">
                  <c:v>1.0139910939570389</c:v>
                </c:pt>
                <c:pt idx="55">
                  <c:v>1.0141472346409992</c:v>
                </c:pt>
                <c:pt idx="56">
                  <c:v>1.0142960773436589</c:v>
                </c:pt>
                <c:pt idx="57">
                  <c:v>1.0144846104749861</c:v>
                </c:pt>
                <c:pt idx="58">
                  <c:v>1.0146631025037931</c:v>
                </c:pt>
                <c:pt idx="59">
                  <c:v>1.0148498365533509</c:v>
                </c:pt>
                <c:pt idx="60">
                  <c:v>1.0150466970197176</c:v>
                </c:pt>
                <c:pt idx="61">
                  <c:v>1.0152336783502141</c:v>
                </c:pt>
                <c:pt idx="62">
                  <c:v>1.0154239531957037</c:v>
                </c:pt>
                <c:pt idx="63">
                  <c:v>1.0156181468566909</c:v>
                </c:pt>
                <c:pt idx="64">
                  <c:v>1.0158026752649909</c:v>
                </c:pt>
                <c:pt idx="65">
                  <c:v>1.0159801826594268</c:v>
                </c:pt>
                <c:pt idx="66">
                  <c:v>1.0161460044648734</c:v>
                </c:pt>
                <c:pt idx="67">
                  <c:v>1.0163294838728187</c:v>
                </c:pt>
                <c:pt idx="68">
                  <c:v>1.0165267441792907</c:v>
                </c:pt>
                <c:pt idx="69">
                  <c:v>1.0167008343162334</c:v>
                </c:pt>
                <c:pt idx="70">
                  <c:v>1.0168650391501954</c:v>
                </c:pt>
                <c:pt idx="71">
                  <c:v>1.0170641864789762</c:v>
                </c:pt>
                <c:pt idx="72">
                  <c:v>1.0172899707014182</c:v>
                </c:pt>
                <c:pt idx="73">
                  <c:v>1.0175285515062156</c:v>
                </c:pt>
                <c:pt idx="74">
                  <c:v>1.017777198977899</c:v>
                </c:pt>
                <c:pt idx="75">
                  <c:v>1.0180631939719325</c:v>
                </c:pt>
                <c:pt idx="76">
                  <c:v>1.0183478134083979</c:v>
                </c:pt>
                <c:pt idx="77">
                  <c:v>1.0186033321581298</c:v>
                </c:pt>
                <c:pt idx="78">
                  <c:v>1.0188707172118208</c:v>
                </c:pt>
                <c:pt idx="79">
                  <c:v>1.0191158486788074</c:v>
                </c:pt>
                <c:pt idx="80">
                  <c:v>1.0193559602185436</c:v>
                </c:pt>
                <c:pt idx="81">
                  <c:v>1.0196198439641162</c:v>
                </c:pt>
                <c:pt idx="82">
                  <c:v>1.0198920978019641</c:v>
                </c:pt>
                <c:pt idx="83">
                  <c:v>1.0201801957900476</c:v>
                </c:pt>
                <c:pt idx="84">
                  <c:v>1.0204776188388749</c:v>
                </c:pt>
                <c:pt idx="85">
                  <c:v>1.020778717831835</c:v>
                </c:pt>
                <c:pt idx="86">
                  <c:v>1.0210846246079543</c:v>
                </c:pt>
                <c:pt idx="87">
                  <c:v>1.021413818740438</c:v>
                </c:pt>
                <c:pt idx="88">
                  <c:v>1.0217569899834993</c:v>
                </c:pt>
                <c:pt idx="89">
                  <c:v>1.0220686306898734</c:v>
                </c:pt>
                <c:pt idx="90">
                  <c:v>1.0223711804121651</c:v>
                </c:pt>
                <c:pt idx="91">
                  <c:v>1.0226396471516448</c:v>
                </c:pt>
                <c:pt idx="92">
                  <c:v>1.0229084910366129</c:v>
                </c:pt>
                <c:pt idx="93">
                  <c:v>1.0231868028616202</c:v>
                </c:pt>
                <c:pt idx="94">
                  <c:v>1.023467989169605</c:v>
                </c:pt>
                <c:pt idx="95">
                  <c:v>1.0237685568336072</c:v>
                </c:pt>
                <c:pt idx="96">
                  <c:v>1.0240092496243625</c:v>
                </c:pt>
                <c:pt idx="97">
                  <c:v>1.0242709053794952</c:v>
                </c:pt>
                <c:pt idx="98">
                  <c:v>1.0245618466038782</c:v>
                </c:pt>
                <c:pt idx="99">
                  <c:v>1.0248442791944974</c:v>
                </c:pt>
                <c:pt idx="100">
                  <c:v>1.0251396554346888</c:v>
                </c:pt>
                <c:pt idx="101">
                  <c:v>1.0254870721091114</c:v>
                </c:pt>
                <c:pt idx="102">
                  <c:v>1.0258182484428511</c:v>
                </c:pt>
                <c:pt idx="103">
                  <c:v>1.0261102444171126</c:v>
                </c:pt>
                <c:pt idx="104">
                  <c:v>1.026372298353166</c:v>
                </c:pt>
                <c:pt idx="105">
                  <c:v>1.0266552617898197</c:v>
                </c:pt>
                <c:pt idx="106">
                  <c:v>1.0269528238201506</c:v>
                </c:pt>
                <c:pt idx="107">
                  <c:v>1.0272262758966615</c:v>
                </c:pt>
                <c:pt idx="108">
                  <c:v>1.0274663356816862</c:v>
                </c:pt>
                <c:pt idx="109">
                  <c:v>1.0276892651242415</c:v>
                </c:pt>
                <c:pt idx="110">
                  <c:v>1.0279494821680448</c:v>
                </c:pt>
                <c:pt idx="111">
                  <c:v>1.0281963815708686</c:v>
                </c:pt>
                <c:pt idx="112">
                  <c:v>1.028431408670732</c:v>
                </c:pt>
                <c:pt idx="113">
                  <c:v>1.0286708631363664</c:v>
                </c:pt>
                <c:pt idx="114">
                  <c:v>1.0289235186201582</c:v>
                </c:pt>
                <c:pt idx="115">
                  <c:v>1.0291754960155048</c:v>
                </c:pt>
                <c:pt idx="116">
                  <c:v>1.0294397674052793</c:v>
                </c:pt>
                <c:pt idx="117">
                  <c:v>1.0297259556695073</c:v>
                </c:pt>
                <c:pt idx="118">
                  <c:v>1.0300525637821683</c:v>
                </c:pt>
                <c:pt idx="119">
                  <c:v>1.0303668135535335</c:v>
                </c:pt>
                <c:pt idx="120">
                  <c:v>1.0306624783707641</c:v>
                </c:pt>
                <c:pt idx="121">
                  <c:v>1.0309602737412031</c:v>
                </c:pt>
                <c:pt idx="122">
                  <c:v>1.0312427303631069</c:v>
                </c:pt>
                <c:pt idx="123">
                  <c:v>1.0315361937095857</c:v>
                </c:pt>
                <c:pt idx="124">
                  <c:v>1.0319272511705695</c:v>
                </c:pt>
                <c:pt idx="125">
                  <c:v>1.0322595003583295</c:v>
                </c:pt>
                <c:pt idx="126">
                  <c:v>1.0325999404308077</c:v>
                </c:pt>
                <c:pt idx="127">
                  <c:v>1.032943050888214</c:v>
                </c:pt>
                <c:pt idx="128">
                  <c:v>1.033237481774532</c:v>
                </c:pt>
                <c:pt idx="129">
                  <c:v>1.0335702191035261</c:v>
                </c:pt>
                <c:pt idx="130">
                  <c:v>1.0339161676543962</c:v>
                </c:pt>
                <c:pt idx="131">
                  <c:v>1.0342549520174602</c:v>
                </c:pt>
                <c:pt idx="132">
                  <c:v>1.0345602368756082</c:v>
                </c:pt>
                <c:pt idx="133">
                  <c:v>1.0348457241892486</c:v>
                </c:pt>
                <c:pt idx="134">
                  <c:v>1.0351037783286863</c:v>
                </c:pt>
                <c:pt idx="135">
                  <c:v>1.0353478118429709</c:v>
                </c:pt>
                <c:pt idx="136">
                  <c:v>1.0356316543211597</c:v>
                </c:pt>
                <c:pt idx="137">
                  <c:v>1.0360038936953309</c:v>
                </c:pt>
                <c:pt idx="138">
                  <c:v>1.0363821076592179</c:v>
                </c:pt>
                <c:pt idx="139">
                  <c:v>1.0367710888306572</c:v>
                </c:pt>
                <c:pt idx="140">
                  <c:v>1.0372501355149002</c:v>
                </c:pt>
                <c:pt idx="141">
                  <c:v>1.0377308095957329</c:v>
                </c:pt>
                <c:pt idx="142">
                  <c:v>1.0382345488698654</c:v>
                </c:pt>
                <c:pt idx="143">
                  <c:v>1.0388111569935634</c:v>
                </c:pt>
                <c:pt idx="144">
                  <c:v>1.0393224863189134</c:v>
                </c:pt>
                <c:pt idx="145">
                  <c:v>1.0397633644674269</c:v>
                </c:pt>
                <c:pt idx="146">
                  <c:v>1.0402746078081631</c:v>
                </c:pt>
                <c:pt idx="147">
                  <c:v>1.040721950204927</c:v>
                </c:pt>
                <c:pt idx="148">
                  <c:v>1.0412269775074425</c:v>
                </c:pt>
                <c:pt idx="149">
                  <c:v>1.0417439616650419</c:v>
                </c:pt>
                <c:pt idx="150">
                  <c:v>1.0422900234529102</c:v>
                </c:pt>
                <c:pt idx="151">
                  <c:v>1.0428614307596937</c:v>
                </c:pt>
                <c:pt idx="152">
                  <c:v>1.0434286205232184</c:v>
                </c:pt>
                <c:pt idx="153">
                  <c:v>1.043976388177412</c:v>
                </c:pt>
                <c:pt idx="154">
                  <c:v>1.0445388409331793</c:v>
                </c:pt>
                <c:pt idx="155">
                  <c:v>1.0450008781923341</c:v>
                </c:pt>
                <c:pt idx="156">
                  <c:v>1.0454333245544736</c:v>
                </c:pt>
                <c:pt idx="157">
                  <c:v>1.0459224506843388</c:v>
                </c:pt>
                <c:pt idx="158">
                  <c:v>1.0465009531652494</c:v>
                </c:pt>
                <c:pt idx="159">
                  <c:v>1.0470665528622429</c:v>
                </c:pt>
                <c:pt idx="160">
                  <c:v>1.0476228381681594</c:v>
                </c:pt>
                <c:pt idx="161">
                  <c:v>1.0482469920204698</c:v>
                </c:pt>
                <c:pt idx="162">
                  <c:v>1.0488824819370586</c:v>
                </c:pt>
                <c:pt idx="163">
                  <c:v>1.0494044089541041</c:v>
                </c:pt>
                <c:pt idx="164">
                  <c:v>1.0499489569263545</c:v>
                </c:pt>
                <c:pt idx="165">
                  <c:v>1.050426405314129</c:v>
                </c:pt>
                <c:pt idx="166">
                  <c:v>1.0509585346753139</c:v>
                </c:pt>
                <c:pt idx="167">
                  <c:v>1.0515271859783206</c:v>
                </c:pt>
                <c:pt idx="168">
                  <c:v>1.0521054017378557</c:v>
                </c:pt>
                <c:pt idx="169">
                  <c:v>1.0527074431349068</c:v>
                </c:pt>
                <c:pt idx="170">
                  <c:v>1.0532491641626232</c:v>
                </c:pt>
                <c:pt idx="171">
                  <c:v>1.053792045909516</c:v>
                </c:pt>
                <c:pt idx="172">
                  <c:v>1.0543247334837591</c:v>
                </c:pt>
                <c:pt idx="173">
                  <c:v>1.0549483950404579</c:v>
                </c:pt>
                <c:pt idx="174">
                  <c:v>1.0555345758841799</c:v>
                </c:pt>
                <c:pt idx="175">
                  <c:v>1.0560257552952512</c:v>
                </c:pt>
                <c:pt idx="176">
                  <c:v>1.0563597831442959</c:v>
                </c:pt>
                <c:pt idx="177">
                  <c:v>1.0567809015285168</c:v>
                </c:pt>
                <c:pt idx="178">
                  <c:v>1.0572225044597698</c:v>
                </c:pt>
                <c:pt idx="179">
                  <c:v>1.0576756678255423</c:v>
                </c:pt>
                <c:pt idx="180">
                  <c:v>1.0581147326257825</c:v>
                </c:pt>
                <c:pt idx="181">
                  <c:v>1.0584935016339272</c:v>
                </c:pt>
                <c:pt idx="182">
                  <c:v>1.0587814596145355</c:v>
                </c:pt>
                <c:pt idx="183">
                  <c:v>1.0591246029874286</c:v>
                </c:pt>
                <c:pt idx="184">
                  <c:v>1.0596355940879969</c:v>
                </c:pt>
                <c:pt idx="185">
                  <c:v>1.0600486347566376</c:v>
                </c:pt>
                <c:pt idx="186">
                  <c:v>1.060414308528649</c:v>
                </c:pt>
                <c:pt idx="187">
                  <c:v>1.0608453945452874</c:v>
                </c:pt>
                <c:pt idx="188">
                  <c:v>1.0614224892929267</c:v>
                </c:pt>
                <c:pt idx="189">
                  <c:v>1.0620704291489047</c:v>
                </c:pt>
                <c:pt idx="190">
                  <c:v>1.0627123432448145</c:v>
                </c:pt>
                <c:pt idx="191">
                  <c:v>1.0633494793774445</c:v>
                </c:pt>
                <c:pt idx="192">
                  <c:v>1.0640698952128438</c:v>
                </c:pt>
                <c:pt idx="193">
                  <c:v>1.0646367179249734</c:v>
                </c:pt>
                <c:pt idx="194">
                  <c:v>1.0653919471927906</c:v>
                </c:pt>
                <c:pt idx="195">
                  <c:v>1.066148065078163</c:v>
                </c:pt>
                <c:pt idx="196">
                  <c:v>1.0668610436699939</c:v>
                </c:pt>
                <c:pt idx="197">
                  <c:v>1.0676245877171513</c:v>
                </c:pt>
                <c:pt idx="198">
                  <c:v>1.0684193359944978</c:v>
                </c:pt>
                <c:pt idx="199">
                  <c:v>1.0692152620431785</c:v>
                </c:pt>
                <c:pt idx="200">
                  <c:v>1.0700440347716367</c:v>
                </c:pt>
                <c:pt idx="201">
                  <c:v>1.0708698757270747</c:v>
                </c:pt>
                <c:pt idx="202">
                  <c:v>1.0716868768233243</c:v>
                </c:pt>
                <c:pt idx="203">
                  <c:v>1.0726066342466603</c:v>
                </c:pt>
                <c:pt idx="204">
                  <c:v>1.0734783583122705</c:v>
                </c:pt>
                <c:pt idx="205">
                  <c:v>1.0743306385792455</c:v>
                </c:pt>
                <c:pt idx="206">
                  <c:v>1.0751195277071197</c:v>
                </c:pt>
                <c:pt idx="207">
                  <c:v>1.0759538480709836</c:v>
                </c:pt>
                <c:pt idx="208">
                  <c:v>1.0766622298876016</c:v>
                </c:pt>
                <c:pt idx="209">
                  <c:v>1.0773932976387681</c:v>
                </c:pt>
                <c:pt idx="210">
                  <c:v>1.0780688908697842</c:v>
                </c:pt>
                <c:pt idx="211">
                  <c:v>1.0786890581322777</c:v>
                </c:pt>
                <c:pt idx="212">
                  <c:v>1.0792656697623415</c:v>
                </c:pt>
                <c:pt idx="213">
                  <c:v>1.0798200258132591</c:v>
                </c:pt>
                <c:pt idx="214">
                  <c:v>1.0803769226031019</c:v>
                </c:pt>
                <c:pt idx="215">
                  <c:v>1.0809465135736891</c:v>
                </c:pt>
                <c:pt idx="216">
                  <c:v>1.0815125323354451</c:v>
                </c:pt>
                <c:pt idx="217">
                  <c:v>1.0821519178139021</c:v>
                </c:pt>
                <c:pt idx="218">
                  <c:v>1.0827073863034131</c:v>
                </c:pt>
                <c:pt idx="219">
                  <c:v>1.0832467412874209</c:v>
                </c:pt>
                <c:pt idx="220">
                  <c:v>1.0837938705996961</c:v>
                </c:pt>
                <c:pt idx="221">
                  <c:v>1.0844223166968632</c:v>
                </c:pt>
                <c:pt idx="222">
                  <c:v>1.0850484998462591</c:v>
                </c:pt>
                <c:pt idx="223">
                  <c:v>1.0857359040204315</c:v>
                </c:pt>
                <c:pt idx="224">
                  <c:v>1.086463197890527</c:v>
                </c:pt>
                <c:pt idx="225">
                  <c:v>1.0872919067199454</c:v>
                </c:pt>
                <c:pt idx="226">
                  <c:v>1.0880584755856972</c:v>
                </c:pt>
                <c:pt idx="227">
                  <c:v>1.0890639629899539</c:v>
                </c:pt>
                <c:pt idx="228">
                  <c:v>1.0900567872668661</c:v>
                </c:pt>
                <c:pt idx="229">
                  <c:v>1.0907640075994116</c:v>
                </c:pt>
                <c:pt idx="230">
                  <c:v>1.0914710013074982</c:v>
                </c:pt>
                <c:pt idx="231">
                  <c:v>1.0922092243968047</c:v>
                </c:pt>
                <c:pt idx="232">
                  <c:v>1.0929294595757022</c:v>
                </c:pt>
                <c:pt idx="233">
                  <c:v>1.0937017464335066</c:v>
                </c:pt>
                <c:pt idx="234">
                  <c:v>1.0945306509870472</c:v>
                </c:pt>
                <c:pt idx="235">
                  <c:v>1.0952810121934984</c:v>
                </c:pt>
                <c:pt idx="236">
                  <c:v>1.0959556371240295</c:v>
                </c:pt>
                <c:pt idx="237">
                  <c:v>1.0966529523503941</c:v>
                </c:pt>
                <c:pt idx="238">
                  <c:v>1.0972568981626891</c:v>
                </c:pt>
                <c:pt idx="239">
                  <c:v>1.0978392259680769</c:v>
                </c:pt>
                <c:pt idx="240">
                  <c:v>1.0984425386512067</c:v>
                </c:pt>
                <c:pt idx="241">
                  <c:v>1.0991203994752039</c:v>
                </c:pt>
                <c:pt idx="242">
                  <c:v>1.0997827968673521</c:v>
                </c:pt>
                <c:pt idx="243">
                  <c:v>1.1005672901775669</c:v>
                </c:pt>
                <c:pt idx="244">
                  <c:v>1.1014411238224606</c:v>
                </c:pt>
                <c:pt idx="245">
                  <c:v>1.1023579449502978</c:v>
                </c:pt>
                <c:pt idx="246">
                  <c:v>1.1032960447312841</c:v>
                </c:pt>
                <c:pt idx="247">
                  <c:v>1.1042614361692906</c:v>
                </c:pt>
                <c:pt idx="248">
                  <c:v>1.105169255728196</c:v>
                </c:pt>
                <c:pt idx="249">
                  <c:v>1.1061003602429971</c:v>
                </c:pt>
                <c:pt idx="250">
                  <c:v>1.1071992696632562</c:v>
                </c:pt>
                <c:pt idx="251">
                  <c:v>1.1081902910234156</c:v>
                </c:pt>
                <c:pt idx="252">
                  <c:v>1.1090337396864567</c:v>
                </c:pt>
                <c:pt idx="253">
                  <c:v>1.1099951770499159</c:v>
                </c:pt>
                <c:pt idx="254">
                  <c:v>1.1109842181765019</c:v>
                </c:pt>
                <c:pt idx="255">
                  <c:v>1.1122187245206272</c:v>
                </c:pt>
                <c:pt idx="256">
                  <c:v>1.1134626358549011</c:v>
                </c:pt>
                <c:pt idx="257">
                  <c:v>1.1146934564681465</c:v>
                </c:pt>
                <c:pt idx="258">
                  <c:v>1.1160911297758791</c:v>
                </c:pt>
                <c:pt idx="259">
                  <c:v>1.1172294399972678</c:v>
                </c:pt>
                <c:pt idx="260">
                  <c:v>1.1184147542486655</c:v>
                </c:pt>
                <c:pt idx="261">
                  <c:v>1.1194292718487604</c:v>
                </c:pt>
                <c:pt idx="262">
                  <c:v>1.1203515439023761</c:v>
                </c:pt>
                <c:pt idx="263">
                  <c:v>1.1210188321524528</c:v>
                </c:pt>
                <c:pt idx="264">
                  <c:v>1.1217645958269322</c:v>
                </c:pt>
                <c:pt idx="265">
                  <c:v>1.1224906973238171</c:v>
                </c:pt>
                <c:pt idx="266">
                  <c:v>1.123272135331159</c:v>
                </c:pt>
                <c:pt idx="267">
                  <c:v>1.1239562558731706</c:v>
                </c:pt>
                <c:pt idx="268">
                  <c:v>1.1245742481744281</c:v>
                </c:pt>
                <c:pt idx="269">
                  <c:v>1.1251519085290016</c:v>
                </c:pt>
                <c:pt idx="270">
                  <c:v>1.1257913769607037</c:v>
                </c:pt>
                <c:pt idx="271">
                  <c:v>1.1265216288409965</c:v>
                </c:pt>
                <c:pt idx="272">
                  <c:v>1.127239425336241</c:v>
                </c:pt>
                <c:pt idx="273">
                  <c:v>1.1279803844731482</c:v>
                </c:pt>
                <c:pt idx="274">
                  <c:v>1.1287042645569252</c:v>
                </c:pt>
                <c:pt idx="275">
                  <c:v>1.1294835848206621</c:v>
                </c:pt>
                <c:pt idx="276">
                  <c:v>1.1302731303962525</c:v>
                </c:pt>
                <c:pt idx="277">
                  <c:v>1.1310190644259119</c:v>
                </c:pt>
                <c:pt idx="278">
                  <c:v>1.1317482903612877</c:v>
                </c:pt>
                <c:pt idx="279">
                  <c:v>1.1323354286446499</c:v>
                </c:pt>
                <c:pt idx="280">
                  <c:v>1.1331247956041144</c:v>
                </c:pt>
                <c:pt idx="281">
                  <c:v>1.1338376125167255</c:v>
                </c:pt>
                <c:pt idx="282">
                  <c:v>1.134529947830591</c:v>
                </c:pt>
                <c:pt idx="283">
                  <c:v>1.1353444324174515</c:v>
                </c:pt>
                <c:pt idx="284">
                  <c:v>1.1361156970713342</c:v>
                </c:pt>
                <c:pt idx="285">
                  <c:v>1.1368035361564779</c:v>
                </c:pt>
                <c:pt idx="286">
                  <c:v>1.1375429275763891</c:v>
                </c:pt>
                <c:pt idx="287">
                  <c:v>1.1381296997199852</c:v>
                </c:pt>
                <c:pt idx="288">
                  <c:v>1.1387048270280307</c:v>
                </c:pt>
                <c:pt idx="289">
                  <c:v>1.1392189240557131</c:v>
                </c:pt>
                <c:pt idx="290">
                  <c:v>1.1396443083644221</c:v>
                </c:pt>
                <c:pt idx="291">
                  <c:v>1.140076001806055</c:v>
                </c:pt>
                <c:pt idx="292">
                  <c:v>1.1404715054067958</c:v>
                </c:pt>
                <c:pt idx="293">
                  <c:v>1.1408664638150732</c:v>
                </c:pt>
                <c:pt idx="294">
                  <c:v>1.1411423391215125</c:v>
                </c:pt>
                <c:pt idx="295">
                  <c:v>1.1414151168497935</c:v>
                </c:pt>
                <c:pt idx="296">
                  <c:v>1.1416305582427126</c:v>
                </c:pt>
                <c:pt idx="297">
                  <c:v>1.141842408143646</c:v>
                </c:pt>
                <c:pt idx="298">
                  <c:v>1.1420139316492228</c:v>
                </c:pt>
                <c:pt idx="299">
                  <c:v>1.1422444343652052</c:v>
                </c:pt>
                <c:pt idx="300">
                  <c:v>1.142481909820664</c:v>
                </c:pt>
                <c:pt idx="301">
                  <c:v>1.1427622630303955</c:v>
                </c:pt>
                <c:pt idx="302">
                  <c:v>1.1430343256184434</c:v>
                </c:pt>
                <c:pt idx="303">
                  <c:v>1.1432791397564472</c:v>
                </c:pt>
                <c:pt idx="304">
                  <c:v>1.1434986626335828</c:v>
                </c:pt>
                <c:pt idx="305">
                  <c:v>1.1437253055827756</c:v>
                </c:pt>
                <c:pt idx="306">
                  <c:v>1.1440071790398119</c:v>
                </c:pt>
                <c:pt idx="307">
                  <c:v>1.1442588749279752</c:v>
                </c:pt>
                <c:pt idx="308">
                  <c:v>1.1445501011174097</c:v>
                </c:pt>
                <c:pt idx="309">
                  <c:v>1.1448445036618802</c:v>
                </c:pt>
                <c:pt idx="310">
                  <c:v>1.1451365094931993</c:v>
                </c:pt>
                <c:pt idx="311">
                  <c:v>1.1454057977617895</c:v>
                </c:pt>
                <c:pt idx="312">
                  <c:v>1.1456598947019452</c:v>
                </c:pt>
                <c:pt idx="313">
                  <c:v>1.1458921976192031</c:v>
                </c:pt>
                <c:pt idx="314">
                  <c:v>1.1460954228704385</c:v>
                </c:pt>
                <c:pt idx="315">
                  <c:v>1.1463876862191704</c:v>
                </c:pt>
                <c:pt idx="316">
                  <c:v>1.1466392292933965</c:v>
                </c:pt>
                <c:pt idx="317">
                  <c:v>1.146896995124709</c:v>
                </c:pt>
                <c:pt idx="318">
                  <c:v>1.1471332483111996</c:v>
                </c:pt>
                <c:pt idx="319">
                  <c:v>1.1474282759216199</c:v>
                </c:pt>
                <c:pt idx="320">
                  <c:v>1.1477159032017616</c:v>
                </c:pt>
                <c:pt idx="321">
                  <c:v>1.1480028365132247</c:v>
                </c:pt>
                <c:pt idx="322">
                  <c:v>1.1482174489251076</c:v>
                </c:pt>
                <c:pt idx="323">
                  <c:v>1.148399108988049</c:v>
                </c:pt>
                <c:pt idx="324">
                  <c:v>1.1485232924280351</c:v>
                </c:pt>
                <c:pt idx="325">
                  <c:v>1.1486585976585031</c:v>
                </c:pt>
                <c:pt idx="326">
                  <c:v>1.1488180833463668</c:v>
                </c:pt>
                <c:pt idx="327">
                  <c:v>1.1489078513481914</c:v>
                </c:pt>
                <c:pt idx="328">
                  <c:v>1.1490676313052002</c:v>
                </c:pt>
                <c:pt idx="329">
                  <c:v>1.1492230763059155</c:v>
                </c:pt>
                <c:pt idx="330">
                  <c:v>1.1493663316150977</c:v>
                </c:pt>
                <c:pt idx="331">
                  <c:v>1.1495373922007368</c:v>
                </c:pt>
                <c:pt idx="332">
                  <c:v>1.1496875452836726</c:v>
                </c:pt>
                <c:pt idx="333">
                  <c:v>1.1498245399187959</c:v>
                </c:pt>
                <c:pt idx="334">
                  <c:v>1.1499826488250127</c:v>
                </c:pt>
                <c:pt idx="335">
                  <c:v>1.1501548559829076</c:v>
                </c:pt>
                <c:pt idx="336">
                  <c:v>1.1503323354179589</c:v>
                </c:pt>
                <c:pt idx="337">
                  <c:v>1.1504728588624793</c:v>
                </c:pt>
                <c:pt idx="338">
                  <c:v>1.150631135522389</c:v>
                </c:pt>
                <c:pt idx="339">
                  <c:v>1.150787624249819</c:v>
                </c:pt>
                <c:pt idx="340">
                  <c:v>1.1509343459559205</c:v>
                </c:pt>
                <c:pt idx="341">
                  <c:v>1.1510670451772451</c:v>
                </c:pt>
                <c:pt idx="342">
                  <c:v>1.1512367260639045</c:v>
                </c:pt>
                <c:pt idx="343">
                  <c:v>1.1513798838906844</c:v>
                </c:pt>
                <c:pt idx="344">
                  <c:v>1.1515012801245452</c:v>
                </c:pt>
                <c:pt idx="345">
                  <c:v>1.1516810978765899</c:v>
                </c:pt>
                <c:pt idx="346">
                  <c:v>1.1518337724646524</c:v>
                </c:pt>
                <c:pt idx="347">
                  <c:v>1.152020782556298</c:v>
                </c:pt>
                <c:pt idx="348">
                  <c:v>1.1521863706411402</c:v>
                </c:pt>
                <c:pt idx="349">
                  <c:v>1.1523065637988905</c:v>
                </c:pt>
                <c:pt idx="350">
                  <c:v>1.1524096896044667</c:v>
                </c:pt>
                <c:pt idx="351">
                  <c:v>1.1524818115263387</c:v>
                </c:pt>
                <c:pt idx="352">
                  <c:v>1.1525531599846002</c:v>
                </c:pt>
                <c:pt idx="353">
                  <c:v>1.1526396802997434</c:v>
                </c:pt>
                <c:pt idx="354">
                  <c:v>1.1527434138943544</c:v>
                </c:pt>
                <c:pt idx="355">
                  <c:v>1.1528024759065674</c:v>
                </c:pt>
                <c:pt idx="356">
                  <c:v>1.1528723030772396</c:v>
                </c:pt>
                <c:pt idx="357">
                  <c:v>1.152996194707768</c:v>
                </c:pt>
                <c:pt idx="358">
                  <c:v>1.1531158818616132</c:v>
                </c:pt>
                <c:pt idx="359">
                  <c:v>1.1532862446212573</c:v>
                </c:pt>
                <c:pt idx="360">
                  <c:v>1.1535106575080127</c:v>
                </c:pt>
                <c:pt idx="361">
                  <c:v>1.1537402167664059</c:v>
                </c:pt>
                <c:pt idx="362">
                  <c:v>1.1539554132029064</c:v>
                </c:pt>
                <c:pt idx="363">
                  <c:v>1.1541802076478276</c:v>
                </c:pt>
                <c:pt idx="364">
                  <c:v>1.1544296900832858</c:v>
                </c:pt>
                <c:pt idx="365">
                  <c:v>1.1546803626120983</c:v>
                </c:pt>
                <c:pt idx="366">
                  <c:v>1.1549469816343834</c:v>
                </c:pt>
                <c:pt idx="367">
                  <c:v>1.1552082866562456</c:v>
                </c:pt>
                <c:pt idx="368">
                  <c:v>1.1554370642891405</c:v>
                </c:pt>
                <c:pt idx="369">
                  <c:v>1.1556752403562021</c:v>
                </c:pt>
                <c:pt idx="370">
                  <c:v>1.155894299324546</c:v>
                </c:pt>
                <c:pt idx="371">
                  <c:v>1.1561213035759068</c:v>
                </c:pt>
                <c:pt idx="372">
                  <c:v>1.1563562236070997</c:v>
                </c:pt>
                <c:pt idx="373">
                  <c:v>1.1566134824736265</c:v>
                </c:pt>
                <c:pt idx="374">
                  <c:v>1.1568721342936192</c:v>
                </c:pt>
                <c:pt idx="375">
                  <c:v>1.1571041194039915</c:v>
                </c:pt>
                <c:pt idx="376">
                  <c:v>1.1573825952250698</c:v>
                </c:pt>
                <c:pt idx="377">
                  <c:v>1.1576415157112367</c:v>
                </c:pt>
                <c:pt idx="378">
                  <c:v>1.1579036883318139</c:v>
                </c:pt>
                <c:pt idx="379">
                  <c:v>1.1581655456744759</c:v>
                </c:pt>
                <c:pt idx="380">
                  <c:v>1.1584809933764084</c:v>
                </c:pt>
                <c:pt idx="381">
                  <c:v>1.1587684377079632</c:v>
                </c:pt>
                <c:pt idx="382">
                  <c:v>1.1590539637142254</c:v>
                </c:pt>
                <c:pt idx="383">
                  <c:v>1.1593084601614017</c:v>
                </c:pt>
                <c:pt idx="384">
                  <c:v>1.1595565869932134</c:v>
                </c:pt>
                <c:pt idx="385">
                  <c:v>1.1598012488150042</c:v>
                </c:pt>
                <c:pt idx="386">
                  <c:v>1.1600944763763485</c:v>
                </c:pt>
                <c:pt idx="387">
                  <c:v>1.1603955458121278</c:v>
                </c:pt>
                <c:pt idx="388">
                  <c:v>1.1606942503907811</c:v>
                </c:pt>
                <c:pt idx="389">
                  <c:v>1.1610104818701243</c:v>
                </c:pt>
                <c:pt idx="390">
                  <c:v>1.1613172371534006</c:v>
                </c:pt>
                <c:pt idx="391">
                  <c:v>1.1615865200692468</c:v>
                </c:pt>
                <c:pt idx="392">
                  <c:v>1.1618884001763725</c:v>
                </c:pt>
                <c:pt idx="393">
                  <c:v>1.1621626693108396</c:v>
                </c:pt>
                <c:pt idx="394">
                  <c:v>1.1624734881460148</c:v>
                </c:pt>
                <c:pt idx="395">
                  <c:v>1.1627813488091658</c:v>
                </c:pt>
                <c:pt idx="396">
                  <c:v>1.1630734522574631</c:v>
                </c:pt>
                <c:pt idx="397">
                  <c:v>1.1633412358343256</c:v>
                </c:pt>
                <c:pt idx="398">
                  <c:v>1.1636258100205492</c:v>
                </c:pt>
                <c:pt idx="399">
                  <c:v>1.1639510724393642</c:v>
                </c:pt>
                <c:pt idx="400">
                  <c:v>1.1642674858185278</c:v>
                </c:pt>
                <c:pt idx="401">
                  <c:v>1.164617642601236</c:v>
                </c:pt>
                <c:pt idx="402">
                  <c:v>1.164956733289201</c:v>
                </c:pt>
                <c:pt idx="403">
                  <c:v>1.165351715459231</c:v>
                </c:pt>
                <c:pt idx="404">
                  <c:v>1.1657640129347762</c:v>
                </c:pt>
                <c:pt idx="405">
                  <c:v>1.1661001340380548</c:v>
                </c:pt>
                <c:pt idx="406">
                  <c:v>1.16639419971026</c:v>
                </c:pt>
                <c:pt idx="407">
                  <c:v>1.1666943604970021</c:v>
                </c:pt>
                <c:pt idx="408">
                  <c:v>1.1669917144314628</c:v>
                </c:pt>
                <c:pt idx="409">
                  <c:v>1.1672930021447356</c:v>
                </c:pt>
                <c:pt idx="410">
                  <c:v>1.1676083289166821</c:v>
                </c:pt>
                <c:pt idx="411">
                  <c:v>1.1679084665869925</c:v>
                </c:pt>
                <c:pt idx="412">
                  <c:v>1.1682413572050254</c:v>
                </c:pt>
                <c:pt idx="413">
                  <c:v>1.1685672458113208</c:v>
                </c:pt>
                <c:pt idx="414">
                  <c:v>1.1689003326863507</c:v>
                </c:pt>
                <c:pt idx="415">
                  <c:v>1.169213338347739</c:v>
                </c:pt>
                <c:pt idx="416">
                  <c:v>1.1695471496919359</c:v>
                </c:pt>
                <c:pt idx="417">
                  <c:v>1.169831019304628</c:v>
                </c:pt>
                <c:pt idx="418">
                  <c:v>1.1700661914186197</c:v>
                </c:pt>
                <c:pt idx="419">
                  <c:v>1.1702874487965411</c:v>
                </c:pt>
                <c:pt idx="420">
                  <c:v>1.1705313533757589</c:v>
                </c:pt>
                <c:pt idx="421">
                  <c:v>1.1707672677845176</c:v>
                </c:pt>
                <c:pt idx="422">
                  <c:v>1.1709570794349764</c:v>
                </c:pt>
                <c:pt idx="423">
                  <c:v>1.1711562270134059</c:v>
                </c:pt>
                <c:pt idx="424">
                  <c:v>1.1713955511156364</c:v>
                </c:pt>
                <c:pt idx="425">
                  <c:v>1.1716135030692281</c:v>
                </c:pt>
                <c:pt idx="426">
                  <c:v>1.1717973709684177</c:v>
                </c:pt>
                <c:pt idx="427">
                  <c:v>1.1719913742158883</c:v>
                </c:pt>
                <c:pt idx="428">
                  <c:v>1.1722109472624782</c:v>
                </c:pt>
                <c:pt idx="429">
                  <c:v>1.1724745032350237</c:v>
                </c:pt>
                <c:pt idx="430">
                  <c:v>1.1727331490598902</c:v>
                </c:pt>
                <c:pt idx="431">
                  <c:v>1.1730167172025889</c:v>
                </c:pt>
                <c:pt idx="432">
                  <c:v>1.1733359135081727</c:v>
                </c:pt>
                <c:pt idx="433">
                  <c:v>1.173646997179588</c:v>
                </c:pt>
                <c:pt idx="434">
                  <c:v>1.1739724886516847</c:v>
                </c:pt>
                <c:pt idx="435">
                  <c:v>1.1743102162572401</c:v>
                </c:pt>
                <c:pt idx="436">
                  <c:v>1.1746604485354204</c:v>
                </c:pt>
                <c:pt idx="437">
                  <c:v>1.1750617457697292</c:v>
                </c:pt>
                <c:pt idx="438">
                  <c:v>1.1754531234569359</c:v>
                </c:pt>
                <c:pt idx="439">
                  <c:v>1.1759088935718007</c:v>
                </c:pt>
                <c:pt idx="440">
                  <c:v>1.1763431344819055</c:v>
                </c:pt>
                <c:pt idx="441">
                  <c:v>1.1768073259782164</c:v>
                </c:pt>
                <c:pt idx="442">
                  <c:v>1.1772647441605242</c:v>
                </c:pt>
                <c:pt idx="443">
                  <c:v>1.1777445863155083</c:v>
                </c:pt>
                <c:pt idx="444">
                  <c:v>1.1781904636432783</c:v>
                </c:pt>
                <c:pt idx="445">
                  <c:v>1.1786496720575808</c:v>
                </c:pt>
                <c:pt idx="446">
                  <c:v>1.1791102323003455</c:v>
                </c:pt>
                <c:pt idx="447">
                  <c:v>1.1796029726993733</c:v>
                </c:pt>
                <c:pt idx="448">
                  <c:v>1.1801495839478175</c:v>
                </c:pt>
                <c:pt idx="449">
                  <c:v>1.1806645693970863</c:v>
                </c:pt>
                <c:pt idx="450">
                  <c:v>1.1811299973596134</c:v>
                </c:pt>
                <c:pt idx="451">
                  <c:v>1.1816216749565223</c:v>
                </c:pt>
                <c:pt idx="452">
                  <c:v>1.1821128145311808</c:v>
                </c:pt>
                <c:pt idx="453">
                  <c:v>1.1826474181834863</c:v>
                </c:pt>
                <c:pt idx="454">
                  <c:v>1.1830974683315088</c:v>
                </c:pt>
                <c:pt idx="455">
                  <c:v>1.1834857444752538</c:v>
                </c:pt>
                <c:pt idx="456">
                  <c:v>1.1839675300608623</c:v>
                </c:pt>
                <c:pt idx="457">
                  <c:v>1.1844615084664702</c:v>
                </c:pt>
                <c:pt idx="458">
                  <c:v>1.184937137418079</c:v>
                </c:pt>
                <c:pt idx="459">
                  <c:v>1.1853847522765848</c:v>
                </c:pt>
                <c:pt idx="460">
                  <c:v>1.1858330246072135</c:v>
                </c:pt>
                <c:pt idx="461">
                  <c:v>1.1863729762176809</c:v>
                </c:pt>
                <c:pt idx="462">
                  <c:v>1.1869060063129433</c:v>
                </c:pt>
                <c:pt idx="463">
                  <c:v>1.1874028451989167</c:v>
                </c:pt>
                <c:pt idx="464">
                  <c:v>1.1878807323449296</c:v>
                </c:pt>
                <c:pt idx="465">
                  <c:v>1.1883246461927404</c:v>
                </c:pt>
                <c:pt idx="466">
                  <c:v>1.188827323196598</c:v>
                </c:pt>
                <c:pt idx="467">
                  <c:v>1.1894170585829924</c:v>
                </c:pt>
                <c:pt idx="468">
                  <c:v>1.1899542927924953</c:v>
                </c:pt>
                <c:pt idx="469">
                  <c:v>1.1903935366146265</c:v>
                </c:pt>
                <c:pt idx="470">
                  <c:v>1.1908272317988502</c:v>
                </c:pt>
                <c:pt idx="471">
                  <c:v>1.1912369306816448</c:v>
                </c:pt>
                <c:pt idx="472">
                  <c:v>1.1916397976613005</c:v>
                </c:pt>
                <c:pt idx="473">
                  <c:v>1.1920450724942877</c:v>
                </c:pt>
                <c:pt idx="474">
                  <c:v>1.1924266950357485</c:v>
                </c:pt>
                <c:pt idx="475">
                  <c:v>1.1927690174705479</c:v>
                </c:pt>
                <c:pt idx="476">
                  <c:v>1.193148668529082</c:v>
                </c:pt>
                <c:pt idx="477">
                  <c:v>1.1934750453811898</c:v>
                </c:pt>
                <c:pt idx="478">
                  <c:v>1.1938452410300644</c:v>
                </c:pt>
                <c:pt idx="479">
                  <c:v>1.194243531429799</c:v>
                </c:pt>
                <c:pt idx="480">
                  <c:v>1.194635424435861</c:v>
                </c:pt>
                <c:pt idx="481">
                  <c:v>1.1949930973757399</c:v>
                </c:pt>
                <c:pt idx="482">
                  <c:v>1.1953708920100268</c:v>
                </c:pt>
                <c:pt idx="483">
                  <c:v>1.1957350208935151</c:v>
                </c:pt>
                <c:pt idx="484">
                  <c:v>1.1961385443519474</c:v>
                </c:pt>
                <c:pt idx="485">
                  <c:v>1.1964251935553076</c:v>
                </c:pt>
                <c:pt idx="486">
                  <c:v>1.1967154211948889</c:v>
                </c:pt>
                <c:pt idx="487">
                  <c:v>1.1970888144948568</c:v>
                </c:pt>
                <c:pt idx="488">
                  <c:v>1.1974416408496613</c:v>
                </c:pt>
                <c:pt idx="489">
                  <c:v>1.1978033944376494</c:v>
                </c:pt>
                <c:pt idx="490">
                  <c:v>1.1981617130039901</c:v>
                </c:pt>
                <c:pt idx="491">
                  <c:v>1.1984807341619217</c:v>
                </c:pt>
                <c:pt idx="492">
                  <c:v>1.1987394839591681</c:v>
                </c:pt>
                <c:pt idx="493">
                  <c:v>1.1989816735625978</c:v>
                </c:pt>
                <c:pt idx="494">
                  <c:v>1.199221777942358</c:v>
                </c:pt>
                <c:pt idx="495">
                  <c:v>1.1995125486335383</c:v>
                </c:pt>
                <c:pt idx="496">
                  <c:v>1.1998104229808124</c:v>
                </c:pt>
                <c:pt idx="497">
                  <c:v>1.200129990262891</c:v>
                </c:pt>
                <c:pt idx="498">
                  <c:v>1.2004314720866074</c:v>
                </c:pt>
                <c:pt idx="499">
                  <c:v>1.2006933206387223</c:v>
                </c:pt>
                <c:pt idx="500">
                  <c:v>1.200964224271287</c:v>
                </c:pt>
                <c:pt idx="501">
                  <c:v>1.2012335198354271</c:v>
                </c:pt>
                <c:pt idx="502">
                  <c:v>1.2014837179839488</c:v>
                </c:pt>
                <c:pt idx="503">
                  <c:v>1.2017693096380804</c:v>
                </c:pt>
                <c:pt idx="504">
                  <c:v>1.2020627294866455</c:v>
                </c:pt>
                <c:pt idx="505">
                  <c:v>1.2023481413859611</c:v>
                </c:pt>
                <c:pt idx="506">
                  <c:v>1.2026387498801543</c:v>
                </c:pt>
                <c:pt idx="507">
                  <c:v>1.2029372459670755</c:v>
                </c:pt>
                <c:pt idx="508">
                  <c:v>1.2032339427506371</c:v>
                </c:pt>
                <c:pt idx="509">
                  <c:v>1.2035358650370838</c:v>
                </c:pt>
                <c:pt idx="510">
                  <c:v>1.2038468229271151</c:v>
                </c:pt>
                <c:pt idx="511">
                  <c:v>1.2041574385847365</c:v>
                </c:pt>
                <c:pt idx="512">
                  <c:v>1.2044965065597133</c:v>
                </c:pt>
                <c:pt idx="513">
                  <c:v>1.2048423013468319</c:v>
                </c:pt>
                <c:pt idx="514">
                  <c:v>1.2051679838915406</c:v>
                </c:pt>
                <c:pt idx="515">
                  <c:v>1.2054973982447366</c:v>
                </c:pt>
                <c:pt idx="516">
                  <c:v>1.2058354150254664</c:v>
                </c:pt>
                <c:pt idx="517">
                  <c:v>1.2061408123048847</c:v>
                </c:pt>
                <c:pt idx="518">
                  <c:v>1.2064215417240078</c:v>
                </c:pt>
                <c:pt idx="519">
                  <c:v>1.2066812911426794</c:v>
                </c:pt>
                <c:pt idx="520">
                  <c:v>1.2069456688993419</c:v>
                </c:pt>
                <c:pt idx="521">
                  <c:v>1.2072279789052907</c:v>
                </c:pt>
                <c:pt idx="522">
                  <c:v>1.2075094054501725</c:v>
                </c:pt>
                <c:pt idx="523">
                  <c:v>1.2078010894556777</c:v>
                </c:pt>
                <c:pt idx="524">
                  <c:v>1.2080906784837175</c:v>
                </c:pt>
                <c:pt idx="525">
                  <c:v>1.2083668886336021</c:v>
                </c:pt>
                <c:pt idx="526">
                  <c:v>1.2086135465587231</c:v>
                </c:pt>
                <c:pt idx="527">
                  <c:v>1.2088613398028987</c:v>
                </c:pt>
                <c:pt idx="528">
                  <c:v>1.2091122915859565</c:v>
                </c:pt>
                <c:pt idx="529">
                  <c:v>1.2093656189141855</c:v>
                </c:pt>
                <c:pt idx="530">
                  <c:v>1.2096093620823238</c:v>
                </c:pt>
                <c:pt idx="531">
                  <c:v>1.2098569963164849</c:v>
                </c:pt>
                <c:pt idx="532">
                  <c:v>1.2100942133982686</c:v>
                </c:pt>
                <c:pt idx="533">
                  <c:v>1.2103211420281792</c:v>
                </c:pt>
                <c:pt idx="534">
                  <c:v>1.2105517970407154</c:v>
                </c:pt>
                <c:pt idx="535">
                  <c:v>1.2107869516493301</c:v>
                </c:pt>
                <c:pt idx="536">
                  <c:v>1.21101592108889</c:v>
                </c:pt>
                <c:pt idx="537">
                  <c:v>1.2112274106407692</c:v>
                </c:pt>
                <c:pt idx="538">
                  <c:v>1.2114301698306427</c:v>
                </c:pt>
                <c:pt idx="539">
                  <c:v>1.2115959054663703</c:v>
                </c:pt>
                <c:pt idx="540">
                  <c:v>1.2117626430206441</c:v>
                </c:pt>
                <c:pt idx="541">
                  <c:v>1.2119101603844498</c:v>
                </c:pt>
                <c:pt idx="542">
                  <c:v>1.2121091970172999</c:v>
                </c:pt>
                <c:pt idx="543">
                  <c:v>1.212319135043008</c:v>
                </c:pt>
                <c:pt idx="544">
                  <c:v>1.2125159487561332</c:v>
                </c:pt>
                <c:pt idx="545">
                  <c:v>1.2127098954239601</c:v>
                </c:pt>
                <c:pt idx="546">
                  <c:v>1.2128884304696896</c:v>
                </c:pt>
                <c:pt idx="547">
                  <c:v>1.2130673481940126</c:v>
                </c:pt>
                <c:pt idx="548">
                  <c:v>1.213234096396681</c:v>
                </c:pt>
                <c:pt idx="549">
                  <c:v>1.2134074269384598</c:v>
                </c:pt>
                <c:pt idx="550">
                  <c:v>1.2135776300061043</c:v>
                </c:pt>
                <c:pt idx="551">
                  <c:v>1.2137538060707875</c:v>
                </c:pt>
                <c:pt idx="552">
                  <c:v>1.2139252333432116</c:v>
                </c:pt>
                <c:pt idx="553">
                  <c:v>1.2140924890935154</c:v>
                </c:pt>
                <c:pt idx="554">
                  <c:v>1.2142722400945263</c:v>
                </c:pt>
                <c:pt idx="555">
                  <c:v>1.2144409799406373</c:v>
                </c:pt>
                <c:pt idx="556">
                  <c:v>1.2146043379756735</c:v>
                </c:pt>
                <c:pt idx="557">
                  <c:v>1.2147764567068267</c:v>
                </c:pt>
                <c:pt idx="558">
                  <c:v>1.2149371268489044</c:v>
                </c:pt>
                <c:pt idx="559">
                  <c:v>1.2150815075538581</c:v>
                </c:pt>
                <c:pt idx="560">
                  <c:v>1.2152180576993477</c:v>
                </c:pt>
                <c:pt idx="561">
                  <c:v>1.2153577219314917</c:v>
                </c:pt>
                <c:pt idx="562">
                  <c:v>1.2154965446142025</c:v>
                </c:pt>
                <c:pt idx="563">
                  <c:v>1.2156280651952496</c:v>
                </c:pt>
                <c:pt idx="564">
                  <c:v>1.2157633082493693</c:v>
                </c:pt>
                <c:pt idx="565">
                  <c:v>1.2159010902689835</c:v>
                </c:pt>
                <c:pt idx="566">
                  <c:v>1.2160351230806365</c:v>
                </c:pt>
                <c:pt idx="567">
                  <c:v>1.2161677144353142</c:v>
                </c:pt>
                <c:pt idx="568">
                  <c:v>1.2162839652152249</c:v>
                </c:pt>
                <c:pt idx="569">
                  <c:v>1.2163950321898651</c:v>
                </c:pt>
                <c:pt idx="570">
                  <c:v>1.2165128445322493</c:v>
                </c:pt>
                <c:pt idx="571">
                  <c:v>1.2166173380892269</c:v>
                </c:pt>
                <c:pt idx="572">
                  <c:v>1.2167237086389489</c:v>
                </c:pt>
                <c:pt idx="573">
                  <c:v>1.2168345113153225</c:v>
                </c:pt>
                <c:pt idx="574">
                  <c:v>1.2169433448290001</c:v>
                </c:pt>
                <c:pt idx="575">
                  <c:v>1.217042044739554</c:v>
                </c:pt>
                <c:pt idx="576">
                  <c:v>1.2171370260046288</c:v>
                </c:pt>
                <c:pt idx="577">
                  <c:v>1.2172202838848711</c:v>
                </c:pt>
                <c:pt idx="578">
                  <c:v>1.2172800584286196</c:v>
                </c:pt>
                <c:pt idx="579">
                  <c:v>1.2173610906286092</c:v>
                </c:pt>
                <c:pt idx="580">
                  <c:v>1.2174596827382822</c:v>
                </c:pt>
                <c:pt idx="581">
                  <c:v>1.2175650859976344</c:v>
                </c:pt>
                <c:pt idx="582">
                  <c:v>1.2176950502254522</c:v>
                </c:pt>
                <c:pt idx="583">
                  <c:v>1.2178203276209272</c:v>
                </c:pt>
                <c:pt idx="584">
                  <c:v>1.2179401666191605</c:v>
                </c:pt>
                <c:pt idx="585">
                  <c:v>1.2180491000897338</c:v>
                </c:pt>
                <c:pt idx="586">
                  <c:v>1.2181504439160811</c:v>
                </c:pt>
                <c:pt idx="587">
                  <c:v>1.2182559304393539</c:v>
                </c:pt>
                <c:pt idx="588">
                  <c:v>1.2183588737040172</c:v>
                </c:pt>
                <c:pt idx="589">
                  <c:v>1.2184561509335947</c:v>
                </c:pt>
                <c:pt idx="590">
                  <c:v>1.2185477721334574</c:v>
                </c:pt>
                <c:pt idx="591">
                  <c:v>1.2186441619507951</c:v>
                </c:pt>
                <c:pt idx="592">
                  <c:v>1.2187394723669336</c:v>
                </c:pt>
                <c:pt idx="593">
                  <c:v>1.218844219637347</c:v>
                </c:pt>
                <c:pt idx="594">
                  <c:v>1.2189584860653879</c:v>
                </c:pt>
                <c:pt idx="595">
                  <c:v>1.2190857686037477</c:v>
                </c:pt>
                <c:pt idx="596">
                  <c:v>1.2192107222234549</c:v>
                </c:pt>
                <c:pt idx="597">
                  <c:v>1.2193458675301612</c:v>
                </c:pt>
                <c:pt idx="598">
                  <c:v>1.2194648768375167</c:v>
                </c:pt>
                <c:pt idx="599">
                  <c:v>1.2195873848860583</c:v>
                </c:pt>
                <c:pt idx="600">
                  <c:v>1.2197040003668116</c:v>
                </c:pt>
                <c:pt idx="601">
                  <c:v>1.2198638342868178</c:v>
                </c:pt>
                <c:pt idx="602">
                  <c:v>1.220028296982292</c:v>
                </c:pt>
                <c:pt idx="603">
                  <c:v>1.2201807403465559</c:v>
                </c:pt>
                <c:pt idx="604">
                  <c:v>1.2203549361656485</c:v>
                </c:pt>
                <c:pt idx="605">
                  <c:v>1.2205240059197859</c:v>
                </c:pt>
                <c:pt idx="606">
                  <c:v>1.2206958498893519</c:v>
                </c:pt>
                <c:pt idx="607">
                  <c:v>1.2208660624568091</c:v>
                </c:pt>
                <c:pt idx="608">
                  <c:v>1.2210424359436758</c:v>
                </c:pt>
                <c:pt idx="609">
                  <c:v>1.2212211718368122</c:v>
                </c:pt>
                <c:pt idx="610">
                  <c:v>1.2213907171909626</c:v>
                </c:pt>
                <c:pt idx="611">
                  <c:v>1.2215673519569916</c:v>
                </c:pt>
                <c:pt idx="612">
                  <c:v>1.2217480197166712</c:v>
                </c:pt>
                <c:pt idx="613">
                  <c:v>1.221935826340018</c:v>
                </c:pt>
                <c:pt idx="614">
                  <c:v>1.2221270941715852</c:v>
                </c:pt>
                <c:pt idx="615">
                  <c:v>1.2223058419881745</c:v>
                </c:pt>
                <c:pt idx="616">
                  <c:v>1.2224583584682811</c:v>
                </c:pt>
                <c:pt idx="617">
                  <c:v>1.222608520424137</c:v>
                </c:pt>
                <c:pt idx="618">
                  <c:v>1.2227320415328742</c:v>
                </c:pt>
                <c:pt idx="619">
                  <c:v>1.2228534483050493</c:v>
                </c:pt>
                <c:pt idx="620">
                  <c:v>1.2229792901245327</c:v>
                </c:pt>
                <c:pt idx="621">
                  <c:v>1.2230872529578023</c:v>
                </c:pt>
                <c:pt idx="622">
                  <c:v>1.2231803171040989</c:v>
                </c:pt>
                <c:pt idx="623">
                  <c:v>1.2232684677194048</c:v>
                </c:pt>
                <c:pt idx="624">
                  <c:v>1.2233548328105011</c:v>
                </c:pt>
                <c:pt idx="625">
                  <c:v>1.2234400306051434</c:v>
                </c:pt>
                <c:pt idx="626">
                  <c:v>1.2235358077553928</c:v>
                </c:pt>
                <c:pt idx="627">
                  <c:v>1.2236197827853801</c:v>
                </c:pt>
                <c:pt idx="628">
                  <c:v>1.2237121374059765</c:v>
                </c:pt>
                <c:pt idx="629">
                  <c:v>1.2238243733900618</c:v>
                </c:pt>
                <c:pt idx="630">
                  <c:v>1.223933662781485</c:v>
                </c:pt>
                <c:pt idx="631">
                  <c:v>1.2240296675238929</c:v>
                </c:pt>
                <c:pt idx="632">
                  <c:v>1.2241113522255447</c:v>
                </c:pt>
                <c:pt idx="633">
                  <c:v>1.2241888279076507</c:v>
                </c:pt>
                <c:pt idx="634">
                  <c:v>1.2242678543881711</c:v>
                </c:pt>
                <c:pt idx="635">
                  <c:v>1.2243656234608367</c:v>
                </c:pt>
                <c:pt idx="636">
                  <c:v>1.2244508551459619</c:v>
                </c:pt>
                <c:pt idx="637">
                  <c:v>1.2245431448704551</c:v>
                </c:pt>
                <c:pt idx="638">
                  <c:v>1.224632349982363</c:v>
                </c:pt>
                <c:pt idx="639">
                  <c:v>1.2247198548498288</c:v>
                </c:pt>
                <c:pt idx="640">
                  <c:v>1.2248040606253827</c:v>
                </c:pt>
                <c:pt idx="641">
                  <c:v>1.2248972606057966</c:v>
                </c:pt>
                <c:pt idx="642">
                  <c:v>1.2249938080788805</c:v>
                </c:pt>
                <c:pt idx="643">
                  <c:v>1.2250835634265751</c:v>
                </c:pt>
                <c:pt idx="644">
                  <c:v>1.2251977474692404</c:v>
                </c:pt>
                <c:pt idx="645">
                  <c:v>1.2252836000178173</c:v>
                </c:pt>
                <c:pt idx="646">
                  <c:v>1.2253824936259139</c:v>
                </c:pt>
                <c:pt idx="647">
                  <c:v>1.2254827691533763</c:v>
                </c:pt>
                <c:pt idx="648">
                  <c:v>1.2255619566322813</c:v>
                </c:pt>
                <c:pt idx="649">
                  <c:v>1.2256544208110891</c:v>
                </c:pt>
                <c:pt idx="650">
                  <c:v>1.2257490352559191</c:v>
                </c:pt>
                <c:pt idx="651">
                  <c:v>1.2258465683177722</c:v>
                </c:pt>
                <c:pt idx="652">
                  <c:v>1.2259523153038689</c:v>
                </c:pt>
                <c:pt idx="653">
                  <c:v>1.2260484778253473</c:v>
                </c:pt>
                <c:pt idx="654">
                  <c:v>1.2261549387986279</c:v>
                </c:pt>
                <c:pt idx="655">
                  <c:v>1.2262603756062787</c:v>
                </c:pt>
                <c:pt idx="656">
                  <c:v>1.2263802461234081</c:v>
                </c:pt>
                <c:pt idx="657">
                  <c:v>1.2265039575795362</c:v>
                </c:pt>
                <c:pt idx="658">
                  <c:v>1.2265944095837298</c:v>
                </c:pt>
                <c:pt idx="659">
                  <c:v>1.2267014661787605</c:v>
                </c:pt>
                <c:pt idx="660">
                  <c:v>1.2267990268374285</c:v>
                </c:pt>
                <c:pt idx="661">
                  <c:v>1.2268965347260412</c:v>
                </c:pt>
                <c:pt idx="662">
                  <c:v>1.2269962389720388</c:v>
                </c:pt>
                <c:pt idx="663">
                  <c:v>1.227089459206671</c:v>
                </c:pt>
                <c:pt idx="664">
                  <c:v>1.2271886560101539</c:v>
                </c:pt>
                <c:pt idx="665">
                  <c:v>1.2272623456057479</c:v>
                </c:pt>
                <c:pt idx="666">
                  <c:v>1.2273602262030379</c:v>
                </c:pt>
                <c:pt idx="667">
                  <c:v>1.2274445400562695</c:v>
                </c:pt>
                <c:pt idx="668">
                  <c:v>1.2275393492782636</c:v>
                </c:pt>
                <c:pt idx="669">
                  <c:v>1.2276392268036027</c:v>
                </c:pt>
                <c:pt idx="670">
                  <c:v>1.227731363817792</c:v>
                </c:pt>
                <c:pt idx="671">
                  <c:v>1.2278503845385893</c:v>
                </c:pt>
                <c:pt idx="672">
                  <c:v>1.2279537659945514</c:v>
                </c:pt>
                <c:pt idx="673">
                  <c:v>1.2280521660088648</c:v>
                </c:pt>
                <c:pt idx="674">
                  <c:v>1.2281524569600484</c:v>
                </c:pt>
                <c:pt idx="675">
                  <c:v>1.2282486624174522</c:v>
                </c:pt>
                <c:pt idx="676">
                  <c:v>1.2283426448922488</c:v>
                </c:pt>
                <c:pt idx="677">
                  <c:v>1.2284458971753083</c:v>
                </c:pt>
                <c:pt idx="678">
                  <c:v>1.2285406822985894</c:v>
                </c:pt>
                <c:pt idx="679">
                  <c:v>1.2286290833014946</c:v>
                </c:pt>
                <c:pt idx="680">
                  <c:v>1.2287240354741105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35-47A5-8C04-21684E0F1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2834408"/>
        <c:axId val="1460247959"/>
      </c:lineChart>
      <c:catAx>
        <c:axId val="222834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timestamp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247959"/>
        <c:crosses val="autoZero"/>
        <c:auto val="1"/>
        <c:lblAlgn val="ctr"/>
        <c:lblOffset val="100"/>
        <c:noMultiLvlLbl val="0"/>
      </c:catAx>
      <c:valAx>
        <c:axId val="1460247959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cum_return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834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ETH Cumulative Return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cum_return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'[futures-annualized-rolling-basis-trade-3m-24h.xlsx]ETH'!$A$2:$A$682</c:f>
              <c:strCache>
                <c:ptCount val="681"/>
                <c:pt idx="0">
                  <c:v>2020-07-30T00:00:00Z</c:v>
                </c:pt>
                <c:pt idx="1">
                  <c:v>2020-07-31T00:00:00Z</c:v>
                </c:pt>
                <c:pt idx="2">
                  <c:v>2020-08-01T00:00:00Z</c:v>
                </c:pt>
                <c:pt idx="3">
                  <c:v>2020-08-02T00:00:00Z</c:v>
                </c:pt>
                <c:pt idx="4">
                  <c:v>2020-08-03T00:00:00Z</c:v>
                </c:pt>
                <c:pt idx="5">
                  <c:v>2020-08-04T00:00:00Z</c:v>
                </c:pt>
                <c:pt idx="6">
                  <c:v>2020-08-05T00:00:00Z</c:v>
                </c:pt>
                <c:pt idx="7">
                  <c:v>2020-08-06T00:00:00Z</c:v>
                </c:pt>
                <c:pt idx="8">
                  <c:v>2020-08-07T00:00:00Z</c:v>
                </c:pt>
                <c:pt idx="9">
                  <c:v>2020-08-08T00:00:00Z</c:v>
                </c:pt>
                <c:pt idx="10">
                  <c:v>2020-08-09T00:00:00Z</c:v>
                </c:pt>
                <c:pt idx="11">
                  <c:v>2020-08-10T00:00:00Z</c:v>
                </c:pt>
                <c:pt idx="12">
                  <c:v>2020-08-11T00:00:00Z</c:v>
                </c:pt>
                <c:pt idx="13">
                  <c:v>2020-08-12T00:00:00Z</c:v>
                </c:pt>
                <c:pt idx="14">
                  <c:v>2020-08-13T00:00:00Z</c:v>
                </c:pt>
                <c:pt idx="15">
                  <c:v>2020-08-14T00:00:00Z</c:v>
                </c:pt>
                <c:pt idx="16">
                  <c:v>2020-08-15T00:00:00Z</c:v>
                </c:pt>
                <c:pt idx="17">
                  <c:v>2020-08-16T00:00:00Z</c:v>
                </c:pt>
                <c:pt idx="18">
                  <c:v>2020-08-17T00:00:00Z</c:v>
                </c:pt>
                <c:pt idx="19">
                  <c:v>2020-08-18T00:00:00Z</c:v>
                </c:pt>
                <c:pt idx="20">
                  <c:v>2020-08-19T00:00:00Z</c:v>
                </c:pt>
                <c:pt idx="21">
                  <c:v>2020-08-20T00:00:00Z</c:v>
                </c:pt>
                <c:pt idx="22">
                  <c:v>2020-08-21T00:00:00Z</c:v>
                </c:pt>
                <c:pt idx="23">
                  <c:v>2020-08-22T00:00:00Z</c:v>
                </c:pt>
                <c:pt idx="24">
                  <c:v>2020-08-23T00:00:00Z</c:v>
                </c:pt>
                <c:pt idx="25">
                  <c:v>2020-08-24T00:00:00Z</c:v>
                </c:pt>
                <c:pt idx="26">
                  <c:v>2020-08-25T00:00:00Z</c:v>
                </c:pt>
                <c:pt idx="27">
                  <c:v>2020-08-26T00:00:00Z</c:v>
                </c:pt>
                <c:pt idx="28">
                  <c:v>2020-08-27T00:00:00Z</c:v>
                </c:pt>
                <c:pt idx="29">
                  <c:v>2020-08-28T00:00:00Z</c:v>
                </c:pt>
                <c:pt idx="30">
                  <c:v>2020-08-29T00:00:00Z</c:v>
                </c:pt>
                <c:pt idx="31">
                  <c:v>2020-08-30T00:00:00Z</c:v>
                </c:pt>
                <c:pt idx="32">
                  <c:v>2020-08-31T00:00:00Z</c:v>
                </c:pt>
                <c:pt idx="33">
                  <c:v>2020-09-01T00:00:00Z</c:v>
                </c:pt>
                <c:pt idx="34">
                  <c:v>2020-09-02T00:00:00Z</c:v>
                </c:pt>
                <c:pt idx="35">
                  <c:v>2020-09-03T00:00:00Z</c:v>
                </c:pt>
                <c:pt idx="36">
                  <c:v>2020-09-04T00:00:00Z</c:v>
                </c:pt>
                <c:pt idx="37">
                  <c:v>2020-09-05T00:00:00Z</c:v>
                </c:pt>
                <c:pt idx="38">
                  <c:v>2020-09-06T00:00:00Z</c:v>
                </c:pt>
                <c:pt idx="39">
                  <c:v>2020-09-07T00:00:00Z</c:v>
                </c:pt>
                <c:pt idx="40">
                  <c:v>2020-09-08T00:00:00Z</c:v>
                </c:pt>
                <c:pt idx="41">
                  <c:v>2020-09-09T00:00:00Z</c:v>
                </c:pt>
                <c:pt idx="42">
                  <c:v>2020-09-10T00:00:00Z</c:v>
                </c:pt>
                <c:pt idx="43">
                  <c:v>2020-09-11T00:00:00Z</c:v>
                </c:pt>
                <c:pt idx="44">
                  <c:v>2020-09-12T00:00:00Z</c:v>
                </c:pt>
                <c:pt idx="45">
                  <c:v>2020-09-13T00:00:00Z</c:v>
                </c:pt>
                <c:pt idx="46">
                  <c:v>2020-09-14T00:00:00Z</c:v>
                </c:pt>
                <c:pt idx="47">
                  <c:v>2020-09-15T00:00:00Z</c:v>
                </c:pt>
                <c:pt idx="48">
                  <c:v>2020-09-16T00:00:00Z</c:v>
                </c:pt>
                <c:pt idx="49">
                  <c:v>2020-09-17T00:00:00Z</c:v>
                </c:pt>
                <c:pt idx="50">
                  <c:v>2020-09-18T00:00:00Z</c:v>
                </c:pt>
                <c:pt idx="51">
                  <c:v>2020-09-19T00:00:00Z</c:v>
                </c:pt>
                <c:pt idx="52">
                  <c:v>2020-09-20T00:00:00Z</c:v>
                </c:pt>
                <c:pt idx="53">
                  <c:v>2020-09-21T00:00:00Z</c:v>
                </c:pt>
                <c:pt idx="54">
                  <c:v>2020-09-22T00:00:00Z</c:v>
                </c:pt>
                <c:pt idx="55">
                  <c:v>2020-09-23T00:00:00Z</c:v>
                </c:pt>
                <c:pt idx="56">
                  <c:v>2020-09-24T00:00:00Z</c:v>
                </c:pt>
                <c:pt idx="57">
                  <c:v>2020-09-25T00:00:00Z</c:v>
                </c:pt>
                <c:pt idx="58">
                  <c:v>2020-09-26T00:00:00Z</c:v>
                </c:pt>
                <c:pt idx="59">
                  <c:v>2020-09-27T00:00:00Z</c:v>
                </c:pt>
                <c:pt idx="60">
                  <c:v>2020-09-28T00:00:00Z</c:v>
                </c:pt>
                <c:pt idx="61">
                  <c:v>2020-09-29T00:00:00Z</c:v>
                </c:pt>
                <c:pt idx="62">
                  <c:v>2020-09-30T00:00:00Z</c:v>
                </c:pt>
                <c:pt idx="63">
                  <c:v>2020-10-01T00:00:00Z</c:v>
                </c:pt>
                <c:pt idx="64">
                  <c:v>2020-10-02T00:00:00Z</c:v>
                </c:pt>
                <c:pt idx="65">
                  <c:v>2020-10-03T00:00:00Z</c:v>
                </c:pt>
                <c:pt idx="66">
                  <c:v>2020-10-04T00:00:00Z</c:v>
                </c:pt>
                <c:pt idx="67">
                  <c:v>2020-10-05T00:00:00Z</c:v>
                </c:pt>
                <c:pt idx="68">
                  <c:v>2020-10-06T00:00:00Z</c:v>
                </c:pt>
                <c:pt idx="69">
                  <c:v>2020-10-07T00:00:00Z</c:v>
                </c:pt>
                <c:pt idx="70">
                  <c:v>2020-10-08T00:00:00Z</c:v>
                </c:pt>
                <c:pt idx="71">
                  <c:v>2020-10-09T00:00:00Z</c:v>
                </c:pt>
                <c:pt idx="72">
                  <c:v>2020-10-10T00:00:00Z</c:v>
                </c:pt>
                <c:pt idx="73">
                  <c:v>2020-10-11T00:00:00Z</c:v>
                </c:pt>
                <c:pt idx="74">
                  <c:v>2020-10-12T00:00:00Z</c:v>
                </c:pt>
                <c:pt idx="75">
                  <c:v>2020-10-13T00:00:00Z</c:v>
                </c:pt>
                <c:pt idx="76">
                  <c:v>2020-10-14T00:00:00Z</c:v>
                </c:pt>
                <c:pt idx="77">
                  <c:v>2020-10-15T00:00:00Z</c:v>
                </c:pt>
                <c:pt idx="78">
                  <c:v>2020-10-16T00:00:00Z</c:v>
                </c:pt>
                <c:pt idx="79">
                  <c:v>2020-10-17T00:00:00Z</c:v>
                </c:pt>
                <c:pt idx="80">
                  <c:v>2020-10-18T00:00:00Z</c:v>
                </c:pt>
                <c:pt idx="81">
                  <c:v>2020-10-19T00:00:00Z</c:v>
                </c:pt>
                <c:pt idx="82">
                  <c:v>2020-10-20T00:00:00Z</c:v>
                </c:pt>
                <c:pt idx="83">
                  <c:v>2020-10-21T00:00:00Z</c:v>
                </c:pt>
                <c:pt idx="84">
                  <c:v>2020-10-22T00:00:00Z</c:v>
                </c:pt>
                <c:pt idx="85">
                  <c:v>2020-10-23T00:00:00Z</c:v>
                </c:pt>
                <c:pt idx="86">
                  <c:v>2020-10-24T00:00:00Z</c:v>
                </c:pt>
                <c:pt idx="87">
                  <c:v>2020-10-25T00:00:00Z</c:v>
                </c:pt>
                <c:pt idx="88">
                  <c:v>2020-10-26T00:00:00Z</c:v>
                </c:pt>
                <c:pt idx="89">
                  <c:v>2020-10-27T00:00:00Z</c:v>
                </c:pt>
                <c:pt idx="90">
                  <c:v>2020-10-28T00:00:00Z</c:v>
                </c:pt>
                <c:pt idx="91">
                  <c:v>2020-10-29T00:00:00Z</c:v>
                </c:pt>
                <c:pt idx="92">
                  <c:v>2020-10-30T00:00:00Z</c:v>
                </c:pt>
                <c:pt idx="93">
                  <c:v>2020-10-31T00:00:00Z</c:v>
                </c:pt>
                <c:pt idx="94">
                  <c:v>2020-11-01T00:00:00Z</c:v>
                </c:pt>
                <c:pt idx="95">
                  <c:v>2020-11-02T00:00:00Z</c:v>
                </c:pt>
                <c:pt idx="96">
                  <c:v>2020-11-03T00:00:00Z</c:v>
                </c:pt>
                <c:pt idx="97">
                  <c:v>2020-11-04T00:00:00Z</c:v>
                </c:pt>
                <c:pt idx="98">
                  <c:v>2020-11-05T00:00:00Z</c:v>
                </c:pt>
                <c:pt idx="99">
                  <c:v>2020-11-06T00:00:00Z</c:v>
                </c:pt>
                <c:pt idx="100">
                  <c:v>2020-11-07T00:00:00Z</c:v>
                </c:pt>
                <c:pt idx="101">
                  <c:v>2020-11-08T00:00:00Z</c:v>
                </c:pt>
                <c:pt idx="102">
                  <c:v>2020-11-09T00:00:00Z</c:v>
                </c:pt>
                <c:pt idx="103">
                  <c:v>2020-11-10T00:00:00Z</c:v>
                </c:pt>
                <c:pt idx="104">
                  <c:v>2020-11-11T00:00:00Z</c:v>
                </c:pt>
                <c:pt idx="105">
                  <c:v>2020-11-12T00:00:00Z</c:v>
                </c:pt>
                <c:pt idx="106">
                  <c:v>2020-11-13T00:00:00Z</c:v>
                </c:pt>
                <c:pt idx="107">
                  <c:v>2020-11-14T00:00:00Z</c:v>
                </c:pt>
                <c:pt idx="108">
                  <c:v>2020-11-15T00:00:00Z</c:v>
                </c:pt>
                <c:pt idx="109">
                  <c:v>2020-11-16T00:00:00Z</c:v>
                </c:pt>
                <c:pt idx="110">
                  <c:v>2020-11-17T00:00:00Z</c:v>
                </c:pt>
                <c:pt idx="111">
                  <c:v>2020-11-18T00:00:00Z</c:v>
                </c:pt>
                <c:pt idx="112">
                  <c:v>2020-11-19T00:00:00Z</c:v>
                </c:pt>
                <c:pt idx="113">
                  <c:v>2020-11-20T00:00:00Z</c:v>
                </c:pt>
                <c:pt idx="114">
                  <c:v>2020-11-21T00:00:00Z</c:v>
                </c:pt>
                <c:pt idx="115">
                  <c:v>2020-11-22T00:00:00Z</c:v>
                </c:pt>
                <c:pt idx="116">
                  <c:v>2020-11-23T00:00:00Z</c:v>
                </c:pt>
                <c:pt idx="117">
                  <c:v>2020-11-24T00:00:00Z</c:v>
                </c:pt>
                <c:pt idx="118">
                  <c:v>2020-11-25T00:00:00Z</c:v>
                </c:pt>
                <c:pt idx="119">
                  <c:v>2020-11-26T00:00:00Z</c:v>
                </c:pt>
                <c:pt idx="120">
                  <c:v>2020-11-27T00:00:00Z</c:v>
                </c:pt>
                <c:pt idx="121">
                  <c:v>2020-11-28T00:00:00Z</c:v>
                </c:pt>
                <c:pt idx="122">
                  <c:v>2020-11-29T00:00:00Z</c:v>
                </c:pt>
                <c:pt idx="123">
                  <c:v>2020-11-30T00:00:00Z</c:v>
                </c:pt>
                <c:pt idx="124">
                  <c:v>2020-12-01T00:00:00Z</c:v>
                </c:pt>
                <c:pt idx="125">
                  <c:v>2020-12-02T00:00:00Z</c:v>
                </c:pt>
                <c:pt idx="126">
                  <c:v>2020-12-03T00:00:00Z</c:v>
                </c:pt>
                <c:pt idx="127">
                  <c:v>2020-12-04T00:00:00Z</c:v>
                </c:pt>
                <c:pt idx="128">
                  <c:v>2020-12-05T00:00:00Z</c:v>
                </c:pt>
                <c:pt idx="129">
                  <c:v>2020-12-06T00:00:00Z</c:v>
                </c:pt>
                <c:pt idx="130">
                  <c:v>2020-12-07T00:00:00Z</c:v>
                </c:pt>
                <c:pt idx="131">
                  <c:v>2020-12-08T00:00:00Z</c:v>
                </c:pt>
                <c:pt idx="132">
                  <c:v>2020-12-09T00:00:00Z</c:v>
                </c:pt>
                <c:pt idx="133">
                  <c:v>2020-12-10T00:00:00Z</c:v>
                </c:pt>
                <c:pt idx="134">
                  <c:v>2020-12-11T00:00:00Z</c:v>
                </c:pt>
                <c:pt idx="135">
                  <c:v>2020-12-12T00:00:00Z</c:v>
                </c:pt>
                <c:pt idx="136">
                  <c:v>2020-12-13T00:00:00Z</c:v>
                </c:pt>
                <c:pt idx="137">
                  <c:v>2020-12-14T00:00:00Z</c:v>
                </c:pt>
                <c:pt idx="138">
                  <c:v>2020-12-15T00:00:00Z</c:v>
                </c:pt>
                <c:pt idx="139">
                  <c:v>2020-12-16T00:00:00Z</c:v>
                </c:pt>
                <c:pt idx="140">
                  <c:v>2020-12-17T00:00:00Z</c:v>
                </c:pt>
                <c:pt idx="141">
                  <c:v>2020-12-18T00:00:00Z</c:v>
                </c:pt>
                <c:pt idx="142">
                  <c:v>2020-12-19T00:00:00Z</c:v>
                </c:pt>
                <c:pt idx="143">
                  <c:v>2020-12-20T00:00:00Z</c:v>
                </c:pt>
                <c:pt idx="144">
                  <c:v>2020-12-21T00:00:00Z</c:v>
                </c:pt>
                <c:pt idx="145">
                  <c:v>2020-12-22T00:00:00Z</c:v>
                </c:pt>
                <c:pt idx="146">
                  <c:v>2020-12-23T00:00:00Z</c:v>
                </c:pt>
                <c:pt idx="147">
                  <c:v>2020-12-24T00:00:00Z</c:v>
                </c:pt>
                <c:pt idx="148">
                  <c:v>2020-12-25T00:00:00Z</c:v>
                </c:pt>
                <c:pt idx="149">
                  <c:v>2020-12-26T00:00:00Z</c:v>
                </c:pt>
                <c:pt idx="150">
                  <c:v>2020-12-27T00:00:00Z</c:v>
                </c:pt>
                <c:pt idx="151">
                  <c:v>2020-12-28T00:00:00Z</c:v>
                </c:pt>
                <c:pt idx="152">
                  <c:v>2020-12-29T00:00:00Z</c:v>
                </c:pt>
                <c:pt idx="153">
                  <c:v>2020-12-30T00:00:00Z</c:v>
                </c:pt>
                <c:pt idx="154">
                  <c:v>2020-12-31T00:00:00Z</c:v>
                </c:pt>
                <c:pt idx="155">
                  <c:v>2021-01-01T00:00:00Z</c:v>
                </c:pt>
                <c:pt idx="156">
                  <c:v>2021-01-02T00:00:00Z</c:v>
                </c:pt>
                <c:pt idx="157">
                  <c:v>2021-01-03T00:00:00Z</c:v>
                </c:pt>
                <c:pt idx="158">
                  <c:v>2021-01-04T00:00:00Z</c:v>
                </c:pt>
                <c:pt idx="159">
                  <c:v>2021-01-05T00:00:00Z</c:v>
                </c:pt>
                <c:pt idx="160">
                  <c:v>2021-01-06T00:00:00Z</c:v>
                </c:pt>
                <c:pt idx="161">
                  <c:v>2021-01-07T00:00:00Z</c:v>
                </c:pt>
                <c:pt idx="162">
                  <c:v>2021-01-08T00:00:00Z</c:v>
                </c:pt>
                <c:pt idx="163">
                  <c:v>2021-01-09T00:00:00Z</c:v>
                </c:pt>
                <c:pt idx="164">
                  <c:v>2021-01-10T00:00:00Z</c:v>
                </c:pt>
                <c:pt idx="165">
                  <c:v>2021-01-11T00:00:00Z</c:v>
                </c:pt>
                <c:pt idx="166">
                  <c:v>2021-01-12T00:00:00Z</c:v>
                </c:pt>
                <c:pt idx="167">
                  <c:v>2021-01-13T00:00:00Z</c:v>
                </c:pt>
                <c:pt idx="168">
                  <c:v>2021-01-14T00:00:00Z</c:v>
                </c:pt>
                <c:pt idx="169">
                  <c:v>2021-01-15T00:00:00Z</c:v>
                </c:pt>
                <c:pt idx="170">
                  <c:v>2021-01-16T00:00:00Z</c:v>
                </c:pt>
                <c:pt idx="171">
                  <c:v>2021-01-17T00:00:00Z</c:v>
                </c:pt>
                <c:pt idx="172">
                  <c:v>2021-01-18T00:00:00Z</c:v>
                </c:pt>
                <c:pt idx="173">
                  <c:v>2021-01-19T00:00:00Z</c:v>
                </c:pt>
                <c:pt idx="174">
                  <c:v>2021-01-20T00:00:00Z</c:v>
                </c:pt>
                <c:pt idx="175">
                  <c:v>2021-01-21T00:00:00Z</c:v>
                </c:pt>
                <c:pt idx="176">
                  <c:v>2021-01-22T00:00:00Z</c:v>
                </c:pt>
                <c:pt idx="177">
                  <c:v>2021-01-23T00:00:00Z</c:v>
                </c:pt>
                <c:pt idx="178">
                  <c:v>2021-01-24T00:00:00Z</c:v>
                </c:pt>
                <c:pt idx="179">
                  <c:v>2021-01-25T00:00:00Z</c:v>
                </c:pt>
                <c:pt idx="180">
                  <c:v>2021-01-26T00:00:00Z</c:v>
                </c:pt>
                <c:pt idx="181">
                  <c:v>2021-01-27T00:00:00Z</c:v>
                </c:pt>
                <c:pt idx="182">
                  <c:v>2021-01-28T00:00:00Z</c:v>
                </c:pt>
                <c:pt idx="183">
                  <c:v>2021-01-29T00:00:00Z</c:v>
                </c:pt>
                <c:pt idx="184">
                  <c:v>2021-01-30T00:00:00Z</c:v>
                </c:pt>
                <c:pt idx="185">
                  <c:v>2021-01-31T00:00:00Z</c:v>
                </c:pt>
                <c:pt idx="186">
                  <c:v>2021-02-01T00:00:00Z</c:v>
                </c:pt>
                <c:pt idx="187">
                  <c:v>2021-02-02T00:00:00Z</c:v>
                </c:pt>
                <c:pt idx="188">
                  <c:v>2021-02-03T00:00:00Z</c:v>
                </c:pt>
                <c:pt idx="189">
                  <c:v>2021-02-04T00:00:00Z</c:v>
                </c:pt>
                <c:pt idx="190">
                  <c:v>2021-02-05T00:00:00Z</c:v>
                </c:pt>
                <c:pt idx="191">
                  <c:v>2021-02-06T00:00:00Z</c:v>
                </c:pt>
                <c:pt idx="192">
                  <c:v>2021-02-07T00:00:00Z</c:v>
                </c:pt>
                <c:pt idx="193">
                  <c:v>2021-02-08T00:00:00Z</c:v>
                </c:pt>
                <c:pt idx="194">
                  <c:v>2021-02-09T00:00:00Z</c:v>
                </c:pt>
                <c:pt idx="195">
                  <c:v>2021-02-10T00:00:00Z</c:v>
                </c:pt>
                <c:pt idx="196">
                  <c:v>2021-02-11T00:00:00Z</c:v>
                </c:pt>
                <c:pt idx="197">
                  <c:v>2021-02-12T00:00:00Z</c:v>
                </c:pt>
                <c:pt idx="198">
                  <c:v>2021-02-13T00:00:00Z</c:v>
                </c:pt>
                <c:pt idx="199">
                  <c:v>2021-02-14T00:00:00Z</c:v>
                </c:pt>
                <c:pt idx="200">
                  <c:v>2021-02-15T00:00:00Z</c:v>
                </c:pt>
                <c:pt idx="201">
                  <c:v>2021-02-16T00:00:00Z</c:v>
                </c:pt>
                <c:pt idx="202">
                  <c:v>2021-02-17T00:00:00Z</c:v>
                </c:pt>
                <c:pt idx="203">
                  <c:v>2021-02-18T00:00:00Z</c:v>
                </c:pt>
                <c:pt idx="204">
                  <c:v>2021-02-19T00:00:00Z</c:v>
                </c:pt>
                <c:pt idx="205">
                  <c:v>2021-02-20T00:00:00Z</c:v>
                </c:pt>
                <c:pt idx="206">
                  <c:v>2021-02-21T00:00:00Z</c:v>
                </c:pt>
                <c:pt idx="207">
                  <c:v>2021-02-22T00:00:00Z</c:v>
                </c:pt>
                <c:pt idx="208">
                  <c:v>2021-02-23T00:00:00Z</c:v>
                </c:pt>
                <c:pt idx="209">
                  <c:v>2021-02-24T00:00:00Z</c:v>
                </c:pt>
                <c:pt idx="210">
                  <c:v>2021-02-25T00:00:00Z</c:v>
                </c:pt>
                <c:pt idx="211">
                  <c:v>2021-02-26T00:00:00Z</c:v>
                </c:pt>
                <c:pt idx="212">
                  <c:v>2021-02-27T00:00:00Z</c:v>
                </c:pt>
                <c:pt idx="213">
                  <c:v>2021-02-28T00:00:00Z</c:v>
                </c:pt>
                <c:pt idx="214">
                  <c:v>2021-03-01T00:00:00Z</c:v>
                </c:pt>
                <c:pt idx="215">
                  <c:v>2021-03-02T00:00:00Z</c:v>
                </c:pt>
                <c:pt idx="216">
                  <c:v>2021-03-03T00:00:00Z</c:v>
                </c:pt>
                <c:pt idx="217">
                  <c:v>2021-03-04T00:00:00Z</c:v>
                </c:pt>
                <c:pt idx="218">
                  <c:v>2021-03-05T00:00:00Z</c:v>
                </c:pt>
                <c:pt idx="219">
                  <c:v>2021-03-06T00:00:00Z</c:v>
                </c:pt>
                <c:pt idx="220">
                  <c:v>2021-03-07T00:00:00Z</c:v>
                </c:pt>
                <c:pt idx="221">
                  <c:v>2021-03-08T00:00:00Z</c:v>
                </c:pt>
                <c:pt idx="222">
                  <c:v>2021-03-09T00:00:00Z</c:v>
                </c:pt>
                <c:pt idx="223">
                  <c:v>2021-03-10T00:00:00Z</c:v>
                </c:pt>
                <c:pt idx="224">
                  <c:v>2021-03-11T00:00:00Z</c:v>
                </c:pt>
                <c:pt idx="225">
                  <c:v>2021-03-12T00:00:00Z</c:v>
                </c:pt>
                <c:pt idx="226">
                  <c:v>2021-03-13T00:00:00Z</c:v>
                </c:pt>
                <c:pt idx="227">
                  <c:v>2021-03-14T00:00:00Z</c:v>
                </c:pt>
                <c:pt idx="228">
                  <c:v>2021-03-15T00:00:00Z</c:v>
                </c:pt>
                <c:pt idx="229">
                  <c:v>2021-03-16T00:00:00Z</c:v>
                </c:pt>
                <c:pt idx="230">
                  <c:v>2021-03-17T00:00:00Z</c:v>
                </c:pt>
                <c:pt idx="231">
                  <c:v>2021-03-18T00:00:00Z</c:v>
                </c:pt>
                <c:pt idx="232">
                  <c:v>2021-03-19T00:00:00Z</c:v>
                </c:pt>
                <c:pt idx="233">
                  <c:v>2021-03-20T00:00:00Z</c:v>
                </c:pt>
                <c:pt idx="234">
                  <c:v>2021-03-21T00:00:00Z</c:v>
                </c:pt>
                <c:pt idx="235">
                  <c:v>2021-03-22T00:00:00Z</c:v>
                </c:pt>
                <c:pt idx="236">
                  <c:v>2021-03-23T00:00:00Z</c:v>
                </c:pt>
                <c:pt idx="237">
                  <c:v>2021-03-24T00:00:00Z</c:v>
                </c:pt>
                <c:pt idx="238">
                  <c:v>2021-03-25T00:00:00Z</c:v>
                </c:pt>
                <c:pt idx="239">
                  <c:v>2021-03-26T00:00:00Z</c:v>
                </c:pt>
                <c:pt idx="240">
                  <c:v>2021-03-27T00:00:00Z</c:v>
                </c:pt>
                <c:pt idx="241">
                  <c:v>2021-03-28T00:00:00Z</c:v>
                </c:pt>
                <c:pt idx="242">
                  <c:v>2021-03-29T00:00:00Z</c:v>
                </c:pt>
                <c:pt idx="243">
                  <c:v>2021-03-30T00:00:00Z</c:v>
                </c:pt>
                <c:pt idx="244">
                  <c:v>2021-03-31T00:00:00Z</c:v>
                </c:pt>
                <c:pt idx="245">
                  <c:v>2021-04-01T00:00:00Z</c:v>
                </c:pt>
                <c:pt idx="246">
                  <c:v>2021-04-02T00:00:00Z</c:v>
                </c:pt>
                <c:pt idx="247">
                  <c:v>2021-04-03T00:00:00Z</c:v>
                </c:pt>
                <c:pt idx="248">
                  <c:v>2021-04-04T00:00:00Z</c:v>
                </c:pt>
                <c:pt idx="249">
                  <c:v>2021-04-05T00:00:00Z</c:v>
                </c:pt>
                <c:pt idx="250">
                  <c:v>2021-04-06T00:00:00Z</c:v>
                </c:pt>
                <c:pt idx="251">
                  <c:v>2021-04-07T00:00:00Z</c:v>
                </c:pt>
                <c:pt idx="252">
                  <c:v>2021-04-08T00:00:00Z</c:v>
                </c:pt>
                <c:pt idx="253">
                  <c:v>2021-04-09T00:00:00Z</c:v>
                </c:pt>
                <c:pt idx="254">
                  <c:v>2021-04-10T00:00:00Z</c:v>
                </c:pt>
                <c:pt idx="255">
                  <c:v>2021-04-11T00:00:00Z</c:v>
                </c:pt>
                <c:pt idx="256">
                  <c:v>2021-04-12T00:00:00Z</c:v>
                </c:pt>
                <c:pt idx="257">
                  <c:v>2021-04-13T00:00:00Z</c:v>
                </c:pt>
                <c:pt idx="258">
                  <c:v>2021-04-14T00:00:00Z</c:v>
                </c:pt>
                <c:pt idx="259">
                  <c:v>2021-04-15T00:00:00Z</c:v>
                </c:pt>
                <c:pt idx="260">
                  <c:v>2021-04-16T00:00:00Z</c:v>
                </c:pt>
                <c:pt idx="261">
                  <c:v>2021-04-17T00:00:00Z</c:v>
                </c:pt>
                <c:pt idx="262">
                  <c:v>2021-04-18T00:00:00Z</c:v>
                </c:pt>
                <c:pt idx="263">
                  <c:v>2021-04-19T00:00:00Z</c:v>
                </c:pt>
                <c:pt idx="264">
                  <c:v>2021-04-20T00:00:00Z</c:v>
                </c:pt>
                <c:pt idx="265">
                  <c:v>2021-04-21T00:00:00Z</c:v>
                </c:pt>
                <c:pt idx="266">
                  <c:v>2021-04-22T00:00:00Z</c:v>
                </c:pt>
                <c:pt idx="267">
                  <c:v>2021-04-23T00:00:00Z</c:v>
                </c:pt>
                <c:pt idx="268">
                  <c:v>2021-04-24T00:00:00Z</c:v>
                </c:pt>
                <c:pt idx="269">
                  <c:v>2021-04-25T00:00:00Z</c:v>
                </c:pt>
                <c:pt idx="270">
                  <c:v>2021-04-26T00:00:00Z</c:v>
                </c:pt>
                <c:pt idx="271">
                  <c:v>2021-04-27T00:00:00Z</c:v>
                </c:pt>
                <c:pt idx="272">
                  <c:v>2021-04-28T00:00:00Z</c:v>
                </c:pt>
                <c:pt idx="273">
                  <c:v>2021-04-29T00:00:00Z</c:v>
                </c:pt>
                <c:pt idx="274">
                  <c:v>2021-04-30T00:00:00Z</c:v>
                </c:pt>
                <c:pt idx="275">
                  <c:v>2021-05-01T00:00:00Z</c:v>
                </c:pt>
                <c:pt idx="276">
                  <c:v>2021-05-02T00:00:00Z</c:v>
                </c:pt>
                <c:pt idx="277">
                  <c:v>2021-05-03T00:00:00Z</c:v>
                </c:pt>
                <c:pt idx="278">
                  <c:v>2021-05-04T00:00:00Z</c:v>
                </c:pt>
                <c:pt idx="279">
                  <c:v>2021-05-05T00:00:00Z</c:v>
                </c:pt>
                <c:pt idx="280">
                  <c:v>2021-05-06T00:00:00Z</c:v>
                </c:pt>
                <c:pt idx="281">
                  <c:v>2021-05-07T00:00:00Z</c:v>
                </c:pt>
                <c:pt idx="282">
                  <c:v>2021-05-08T00:00:00Z</c:v>
                </c:pt>
                <c:pt idx="283">
                  <c:v>2021-05-09T00:00:00Z</c:v>
                </c:pt>
                <c:pt idx="284">
                  <c:v>2021-05-10T00:00:00Z</c:v>
                </c:pt>
                <c:pt idx="285">
                  <c:v>2021-05-11T00:00:00Z</c:v>
                </c:pt>
                <c:pt idx="286">
                  <c:v>2021-05-12T00:00:00Z</c:v>
                </c:pt>
                <c:pt idx="287">
                  <c:v>2021-05-13T00:00:00Z</c:v>
                </c:pt>
                <c:pt idx="288">
                  <c:v>2021-05-14T00:00:00Z</c:v>
                </c:pt>
                <c:pt idx="289">
                  <c:v>2021-05-15T00:00:00Z</c:v>
                </c:pt>
                <c:pt idx="290">
                  <c:v>2021-05-16T00:00:00Z</c:v>
                </c:pt>
                <c:pt idx="291">
                  <c:v>2021-05-17T00:00:00Z</c:v>
                </c:pt>
                <c:pt idx="292">
                  <c:v>2021-05-18T00:00:00Z</c:v>
                </c:pt>
                <c:pt idx="293">
                  <c:v>2021-05-19T00:00:00Z</c:v>
                </c:pt>
                <c:pt idx="294">
                  <c:v>2021-05-20T00:00:00Z</c:v>
                </c:pt>
                <c:pt idx="295">
                  <c:v>2021-05-21T00:00:00Z</c:v>
                </c:pt>
                <c:pt idx="296">
                  <c:v>2021-05-22T00:00:00Z</c:v>
                </c:pt>
                <c:pt idx="297">
                  <c:v>2021-05-23T00:00:00Z</c:v>
                </c:pt>
                <c:pt idx="298">
                  <c:v>2021-05-24T00:00:00Z</c:v>
                </c:pt>
                <c:pt idx="299">
                  <c:v>2021-05-25T00:00:00Z</c:v>
                </c:pt>
                <c:pt idx="300">
                  <c:v>2021-05-26T00:00:00Z</c:v>
                </c:pt>
                <c:pt idx="301">
                  <c:v>2021-05-27T00:00:00Z</c:v>
                </c:pt>
                <c:pt idx="302">
                  <c:v>2021-05-28T00:00:00Z</c:v>
                </c:pt>
                <c:pt idx="303">
                  <c:v>2021-05-29T00:00:00Z</c:v>
                </c:pt>
                <c:pt idx="304">
                  <c:v>2021-05-30T00:00:00Z</c:v>
                </c:pt>
                <c:pt idx="305">
                  <c:v>2021-05-31T00:00:00Z</c:v>
                </c:pt>
                <c:pt idx="306">
                  <c:v>2021-06-01T00:00:00Z</c:v>
                </c:pt>
                <c:pt idx="307">
                  <c:v>2021-06-02T00:00:00Z</c:v>
                </c:pt>
                <c:pt idx="308">
                  <c:v>2021-06-03T00:00:00Z</c:v>
                </c:pt>
                <c:pt idx="309">
                  <c:v>2021-06-04T00:00:00Z</c:v>
                </c:pt>
                <c:pt idx="310">
                  <c:v>2021-06-05T00:00:00Z</c:v>
                </c:pt>
                <c:pt idx="311">
                  <c:v>2021-06-06T00:00:00Z</c:v>
                </c:pt>
                <c:pt idx="312">
                  <c:v>2021-06-07T00:00:00Z</c:v>
                </c:pt>
                <c:pt idx="313">
                  <c:v>2021-06-08T00:00:00Z</c:v>
                </c:pt>
                <c:pt idx="314">
                  <c:v>2021-06-09T00:00:00Z</c:v>
                </c:pt>
                <c:pt idx="315">
                  <c:v>2021-06-10T00:00:00Z</c:v>
                </c:pt>
                <c:pt idx="316">
                  <c:v>2021-06-11T00:00:00Z</c:v>
                </c:pt>
                <c:pt idx="317">
                  <c:v>2021-06-12T00:00:00Z</c:v>
                </c:pt>
                <c:pt idx="318">
                  <c:v>2021-06-13T00:00:00Z</c:v>
                </c:pt>
                <c:pt idx="319">
                  <c:v>2021-06-14T00:00:00Z</c:v>
                </c:pt>
                <c:pt idx="320">
                  <c:v>2021-06-15T00:00:00Z</c:v>
                </c:pt>
                <c:pt idx="321">
                  <c:v>2021-06-16T00:00:00Z</c:v>
                </c:pt>
                <c:pt idx="322">
                  <c:v>2021-06-17T00:00:00Z</c:v>
                </c:pt>
                <c:pt idx="323">
                  <c:v>2021-06-18T00:00:00Z</c:v>
                </c:pt>
                <c:pt idx="324">
                  <c:v>2021-06-19T00:00:00Z</c:v>
                </c:pt>
                <c:pt idx="325">
                  <c:v>2021-06-20T00:00:00Z</c:v>
                </c:pt>
                <c:pt idx="326">
                  <c:v>2021-06-21T00:00:00Z</c:v>
                </c:pt>
                <c:pt idx="327">
                  <c:v>2021-06-22T00:00:00Z</c:v>
                </c:pt>
                <c:pt idx="328">
                  <c:v>2021-06-23T00:00:00Z</c:v>
                </c:pt>
                <c:pt idx="329">
                  <c:v>2021-06-24T00:00:00Z</c:v>
                </c:pt>
                <c:pt idx="330">
                  <c:v>2021-06-25T00:00:00Z</c:v>
                </c:pt>
                <c:pt idx="331">
                  <c:v>2021-06-26T00:00:00Z</c:v>
                </c:pt>
                <c:pt idx="332">
                  <c:v>2021-06-27T00:00:00Z</c:v>
                </c:pt>
                <c:pt idx="333">
                  <c:v>2021-06-28T00:00:00Z</c:v>
                </c:pt>
                <c:pt idx="334">
                  <c:v>2021-06-29T00:00:00Z</c:v>
                </c:pt>
                <c:pt idx="335">
                  <c:v>2021-06-30T00:00:00Z</c:v>
                </c:pt>
                <c:pt idx="336">
                  <c:v>2021-07-01T00:00:00Z</c:v>
                </c:pt>
                <c:pt idx="337">
                  <c:v>2021-07-02T00:00:00Z</c:v>
                </c:pt>
                <c:pt idx="338">
                  <c:v>2021-07-03T00:00:00Z</c:v>
                </c:pt>
                <c:pt idx="339">
                  <c:v>2021-07-04T00:00:00Z</c:v>
                </c:pt>
                <c:pt idx="340">
                  <c:v>2021-07-05T00:00:00Z</c:v>
                </c:pt>
                <c:pt idx="341">
                  <c:v>2021-07-06T00:00:00Z</c:v>
                </c:pt>
                <c:pt idx="342">
                  <c:v>2021-07-07T00:00:00Z</c:v>
                </c:pt>
                <c:pt idx="343">
                  <c:v>2021-07-08T00:00:00Z</c:v>
                </c:pt>
                <c:pt idx="344">
                  <c:v>2021-07-09T00:00:00Z</c:v>
                </c:pt>
                <c:pt idx="345">
                  <c:v>2021-07-10T00:00:00Z</c:v>
                </c:pt>
                <c:pt idx="346">
                  <c:v>2021-07-11T00:00:00Z</c:v>
                </c:pt>
                <c:pt idx="347">
                  <c:v>2021-07-12T00:00:00Z</c:v>
                </c:pt>
                <c:pt idx="348">
                  <c:v>2021-07-13T00:00:00Z</c:v>
                </c:pt>
                <c:pt idx="349">
                  <c:v>2021-07-14T00:00:00Z</c:v>
                </c:pt>
                <c:pt idx="350">
                  <c:v>2021-07-15T00:00:00Z</c:v>
                </c:pt>
                <c:pt idx="351">
                  <c:v>2021-07-16T00:00:00Z</c:v>
                </c:pt>
                <c:pt idx="352">
                  <c:v>2021-07-17T00:00:00Z</c:v>
                </c:pt>
                <c:pt idx="353">
                  <c:v>2021-07-18T00:00:00Z</c:v>
                </c:pt>
                <c:pt idx="354">
                  <c:v>2021-07-19T00:00:00Z</c:v>
                </c:pt>
                <c:pt idx="355">
                  <c:v>2021-07-20T00:00:00Z</c:v>
                </c:pt>
                <c:pt idx="356">
                  <c:v>2021-07-21T00:00:00Z</c:v>
                </c:pt>
                <c:pt idx="357">
                  <c:v>2021-07-22T00:00:00Z</c:v>
                </c:pt>
                <c:pt idx="358">
                  <c:v>2021-07-23T00:00:00Z</c:v>
                </c:pt>
                <c:pt idx="359">
                  <c:v>2021-07-24T00:00:00Z</c:v>
                </c:pt>
                <c:pt idx="360">
                  <c:v>2021-07-25T00:00:00Z</c:v>
                </c:pt>
                <c:pt idx="361">
                  <c:v>2021-07-26T00:00:00Z</c:v>
                </c:pt>
                <c:pt idx="362">
                  <c:v>2021-07-27T00:00:00Z</c:v>
                </c:pt>
                <c:pt idx="363">
                  <c:v>2021-07-28T00:00:00Z</c:v>
                </c:pt>
                <c:pt idx="364">
                  <c:v>2021-07-29T00:00:00Z</c:v>
                </c:pt>
                <c:pt idx="365">
                  <c:v>2021-07-30T00:00:00Z</c:v>
                </c:pt>
                <c:pt idx="366">
                  <c:v>2021-07-31T00:00:00Z</c:v>
                </c:pt>
                <c:pt idx="367">
                  <c:v>2021-08-01T00:00:00Z</c:v>
                </c:pt>
                <c:pt idx="368">
                  <c:v>2021-08-02T00:00:00Z</c:v>
                </c:pt>
                <c:pt idx="369">
                  <c:v>2021-08-03T00:00:00Z</c:v>
                </c:pt>
                <c:pt idx="370">
                  <c:v>2021-08-04T00:00:00Z</c:v>
                </c:pt>
                <c:pt idx="371">
                  <c:v>2021-08-05T00:00:00Z</c:v>
                </c:pt>
                <c:pt idx="372">
                  <c:v>2021-08-06T00:00:00Z</c:v>
                </c:pt>
                <c:pt idx="373">
                  <c:v>2021-08-07T00:00:00Z</c:v>
                </c:pt>
                <c:pt idx="374">
                  <c:v>2021-08-08T00:00:00Z</c:v>
                </c:pt>
                <c:pt idx="375">
                  <c:v>2021-08-09T00:00:00Z</c:v>
                </c:pt>
                <c:pt idx="376">
                  <c:v>2021-08-10T00:00:00Z</c:v>
                </c:pt>
                <c:pt idx="377">
                  <c:v>2021-08-11T00:00:00Z</c:v>
                </c:pt>
                <c:pt idx="378">
                  <c:v>2021-08-12T00:00:00Z</c:v>
                </c:pt>
                <c:pt idx="379">
                  <c:v>2021-08-13T00:00:00Z</c:v>
                </c:pt>
                <c:pt idx="380">
                  <c:v>2021-08-14T00:00:00Z</c:v>
                </c:pt>
                <c:pt idx="381">
                  <c:v>2021-08-15T00:00:00Z</c:v>
                </c:pt>
                <c:pt idx="382">
                  <c:v>2021-08-16T00:00:00Z</c:v>
                </c:pt>
                <c:pt idx="383">
                  <c:v>2021-08-17T00:00:00Z</c:v>
                </c:pt>
                <c:pt idx="384">
                  <c:v>2021-08-18T00:00:00Z</c:v>
                </c:pt>
                <c:pt idx="385">
                  <c:v>2021-08-19T00:00:00Z</c:v>
                </c:pt>
                <c:pt idx="386">
                  <c:v>2021-08-20T00:00:00Z</c:v>
                </c:pt>
                <c:pt idx="387">
                  <c:v>2021-08-21T00:00:00Z</c:v>
                </c:pt>
                <c:pt idx="388">
                  <c:v>2021-08-22T00:00:00Z</c:v>
                </c:pt>
                <c:pt idx="389">
                  <c:v>2021-08-23T00:00:00Z</c:v>
                </c:pt>
                <c:pt idx="390">
                  <c:v>2021-08-24T00:00:00Z</c:v>
                </c:pt>
                <c:pt idx="391">
                  <c:v>2021-08-25T00:00:00Z</c:v>
                </c:pt>
                <c:pt idx="392">
                  <c:v>2021-08-26T00:00:00Z</c:v>
                </c:pt>
                <c:pt idx="393">
                  <c:v>2021-08-27T00:00:00Z</c:v>
                </c:pt>
                <c:pt idx="394">
                  <c:v>2021-08-28T00:00:00Z</c:v>
                </c:pt>
                <c:pt idx="395">
                  <c:v>2021-08-29T00:00:00Z</c:v>
                </c:pt>
                <c:pt idx="396">
                  <c:v>2021-08-30T00:00:00Z</c:v>
                </c:pt>
                <c:pt idx="397">
                  <c:v>2021-08-31T00:00:00Z</c:v>
                </c:pt>
                <c:pt idx="398">
                  <c:v>2021-09-01T00:00:00Z</c:v>
                </c:pt>
                <c:pt idx="399">
                  <c:v>2021-09-02T00:00:00Z</c:v>
                </c:pt>
                <c:pt idx="400">
                  <c:v>2021-09-03T00:00:00Z</c:v>
                </c:pt>
                <c:pt idx="401">
                  <c:v>2021-09-04T00:00:00Z</c:v>
                </c:pt>
                <c:pt idx="402">
                  <c:v>2021-09-05T00:00:00Z</c:v>
                </c:pt>
                <c:pt idx="403">
                  <c:v>2021-09-06T00:00:00Z</c:v>
                </c:pt>
                <c:pt idx="404">
                  <c:v>2021-09-07T00:00:00Z</c:v>
                </c:pt>
                <c:pt idx="405">
                  <c:v>2021-09-08T00:00:00Z</c:v>
                </c:pt>
                <c:pt idx="406">
                  <c:v>2021-09-09T00:00:00Z</c:v>
                </c:pt>
                <c:pt idx="407">
                  <c:v>2021-09-10T00:00:00Z</c:v>
                </c:pt>
                <c:pt idx="408">
                  <c:v>2021-09-11T00:00:00Z</c:v>
                </c:pt>
                <c:pt idx="409">
                  <c:v>2021-09-12T00:00:00Z</c:v>
                </c:pt>
                <c:pt idx="410">
                  <c:v>2021-09-13T00:00:00Z</c:v>
                </c:pt>
                <c:pt idx="411">
                  <c:v>2021-09-14T00:00:00Z</c:v>
                </c:pt>
                <c:pt idx="412">
                  <c:v>2021-09-15T00:00:00Z</c:v>
                </c:pt>
                <c:pt idx="413">
                  <c:v>2021-09-16T00:00:00Z</c:v>
                </c:pt>
                <c:pt idx="414">
                  <c:v>2021-09-17T00:00:00Z</c:v>
                </c:pt>
                <c:pt idx="415">
                  <c:v>2021-09-18T00:00:00Z</c:v>
                </c:pt>
                <c:pt idx="416">
                  <c:v>2021-09-19T00:00:00Z</c:v>
                </c:pt>
                <c:pt idx="417">
                  <c:v>2021-09-20T00:00:00Z</c:v>
                </c:pt>
                <c:pt idx="418">
                  <c:v>2021-09-21T00:00:00Z</c:v>
                </c:pt>
                <c:pt idx="419">
                  <c:v>2021-09-22T00:00:00Z</c:v>
                </c:pt>
                <c:pt idx="420">
                  <c:v>2021-09-23T00:00:00Z</c:v>
                </c:pt>
                <c:pt idx="421">
                  <c:v>2021-09-24T00:00:00Z</c:v>
                </c:pt>
                <c:pt idx="422">
                  <c:v>2021-09-25T00:00:00Z</c:v>
                </c:pt>
                <c:pt idx="423">
                  <c:v>2021-09-26T00:00:00Z</c:v>
                </c:pt>
                <c:pt idx="424">
                  <c:v>2021-09-27T00:00:00Z</c:v>
                </c:pt>
                <c:pt idx="425">
                  <c:v>2021-09-28T00:00:00Z</c:v>
                </c:pt>
                <c:pt idx="426">
                  <c:v>2021-09-29T00:00:00Z</c:v>
                </c:pt>
                <c:pt idx="427">
                  <c:v>2021-09-30T00:00:00Z</c:v>
                </c:pt>
                <c:pt idx="428">
                  <c:v>2021-10-01T00:00:00Z</c:v>
                </c:pt>
                <c:pt idx="429">
                  <c:v>2021-10-02T00:00:00Z</c:v>
                </c:pt>
                <c:pt idx="430">
                  <c:v>2021-10-03T00:00:00Z</c:v>
                </c:pt>
                <c:pt idx="431">
                  <c:v>2021-10-04T00:00:00Z</c:v>
                </c:pt>
                <c:pt idx="432">
                  <c:v>2021-10-05T00:00:00Z</c:v>
                </c:pt>
                <c:pt idx="433">
                  <c:v>2021-10-06T00:00:00Z</c:v>
                </c:pt>
                <c:pt idx="434">
                  <c:v>2021-10-07T00:00:00Z</c:v>
                </c:pt>
                <c:pt idx="435">
                  <c:v>2021-10-08T00:00:00Z</c:v>
                </c:pt>
                <c:pt idx="436">
                  <c:v>2021-10-09T00:00:00Z</c:v>
                </c:pt>
                <c:pt idx="437">
                  <c:v>2021-10-10T00:00:00Z</c:v>
                </c:pt>
                <c:pt idx="438">
                  <c:v>2021-10-11T00:00:00Z</c:v>
                </c:pt>
                <c:pt idx="439">
                  <c:v>2021-10-12T00:00:00Z</c:v>
                </c:pt>
                <c:pt idx="440">
                  <c:v>2021-10-13T00:00:00Z</c:v>
                </c:pt>
                <c:pt idx="441">
                  <c:v>2021-10-14T00:00:00Z</c:v>
                </c:pt>
                <c:pt idx="442">
                  <c:v>2021-10-15T00:00:00Z</c:v>
                </c:pt>
                <c:pt idx="443">
                  <c:v>2021-10-16T00:00:00Z</c:v>
                </c:pt>
                <c:pt idx="444">
                  <c:v>2021-10-17T00:00:00Z</c:v>
                </c:pt>
                <c:pt idx="445">
                  <c:v>2021-10-18T00:00:00Z</c:v>
                </c:pt>
                <c:pt idx="446">
                  <c:v>2021-10-19T00:00:00Z</c:v>
                </c:pt>
                <c:pt idx="447">
                  <c:v>2021-10-20T00:00:00Z</c:v>
                </c:pt>
                <c:pt idx="448">
                  <c:v>2021-10-21T00:00:00Z</c:v>
                </c:pt>
                <c:pt idx="449">
                  <c:v>2021-10-22T00:00:00Z</c:v>
                </c:pt>
                <c:pt idx="450">
                  <c:v>2021-10-23T00:00:00Z</c:v>
                </c:pt>
                <c:pt idx="451">
                  <c:v>2021-10-24T00:00:00Z</c:v>
                </c:pt>
                <c:pt idx="452">
                  <c:v>2021-10-25T00:00:00Z</c:v>
                </c:pt>
                <c:pt idx="453">
                  <c:v>2021-10-26T00:00:00Z</c:v>
                </c:pt>
                <c:pt idx="454">
                  <c:v>2021-10-27T00:00:00Z</c:v>
                </c:pt>
                <c:pt idx="455">
                  <c:v>2021-10-28T00:00:00Z</c:v>
                </c:pt>
                <c:pt idx="456">
                  <c:v>2021-10-29T00:00:00Z</c:v>
                </c:pt>
                <c:pt idx="457">
                  <c:v>2021-10-30T00:00:00Z</c:v>
                </c:pt>
                <c:pt idx="458">
                  <c:v>2021-10-31T00:00:00Z</c:v>
                </c:pt>
                <c:pt idx="459">
                  <c:v>2021-11-01T00:00:00Z</c:v>
                </c:pt>
                <c:pt idx="460">
                  <c:v>2021-11-02T00:00:00Z</c:v>
                </c:pt>
                <c:pt idx="461">
                  <c:v>2021-11-03T00:00:00Z</c:v>
                </c:pt>
                <c:pt idx="462">
                  <c:v>2021-11-04T00:00:00Z</c:v>
                </c:pt>
                <c:pt idx="463">
                  <c:v>2021-11-05T00:00:00Z</c:v>
                </c:pt>
                <c:pt idx="464">
                  <c:v>2021-11-06T00:00:00Z</c:v>
                </c:pt>
                <c:pt idx="465">
                  <c:v>2021-11-07T00:00:00Z</c:v>
                </c:pt>
                <c:pt idx="466">
                  <c:v>2021-11-08T00:00:00Z</c:v>
                </c:pt>
                <c:pt idx="467">
                  <c:v>2021-11-09T00:00:00Z</c:v>
                </c:pt>
                <c:pt idx="468">
                  <c:v>2021-11-10T00:00:00Z</c:v>
                </c:pt>
                <c:pt idx="469">
                  <c:v>2021-11-11T00:00:00Z</c:v>
                </c:pt>
                <c:pt idx="470">
                  <c:v>2021-11-12T00:00:00Z</c:v>
                </c:pt>
                <c:pt idx="471">
                  <c:v>2021-11-13T00:00:00Z</c:v>
                </c:pt>
                <c:pt idx="472">
                  <c:v>2021-11-14T00:00:00Z</c:v>
                </c:pt>
                <c:pt idx="473">
                  <c:v>2021-11-15T00:00:00Z</c:v>
                </c:pt>
                <c:pt idx="474">
                  <c:v>2021-11-16T00:00:00Z</c:v>
                </c:pt>
                <c:pt idx="475">
                  <c:v>2021-11-17T00:00:00Z</c:v>
                </c:pt>
                <c:pt idx="476">
                  <c:v>2021-11-18T00:00:00Z</c:v>
                </c:pt>
                <c:pt idx="477">
                  <c:v>2021-11-19T00:00:00Z</c:v>
                </c:pt>
                <c:pt idx="478">
                  <c:v>2021-11-20T00:00:00Z</c:v>
                </c:pt>
                <c:pt idx="479">
                  <c:v>2021-11-21T00:00:00Z</c:v>
                </c:pt>
                <c:pt idx="480">
                  <c:v>2021-11-22T00:00:00Z</c:v>
                </c:pt>
                <c:pt idx="481">
                  <c:v>2021-11-23T00:00:00Z</c:v>
                </c:pt>
                <c:pt idx="482">
                  <c:v>2021-11-24T00:00:00Z</c:v>
                </c:pt>
                <c:pt idx="483">
                  <c:v>2021-11-25T00:00:00Z</c:v>
                </c:pt>
                <c:pt idx="484">
                  <c:v>2021-11-26T00:00:00Z</c:v>
                </c:pt>
                <c:pt idx="485">
                  <c:v>2021-11-27T00:00:00Z</c:v>
                </c:pt>
                <c:pt idx="486">
                  <c:v>2021-11-28T00:00:00Z</c:v>
                </c:pt>
                <c:pt idx="487">
                  <c:v>2021-11-29T00:00:00Z</c:v>
                </c:pt>
                <c:pt idx="488">
                  <c:v>2021-11-30T00:00:00Z</c:v>
                </c:pt>
                <c:pt idx="489">
                  <c:v>2021-12-01T00:00:00Z</c:v>
                </c:pt>
                <c:pt idx="490">
                  <c:v>2021-12-02T00:00:00Z</c:v>
                </c:pt>
                <c:pt idx="491">
                  <c:v>2021-12-03T00:00:00Z</c:v>
                </c:pt>
                <c:pt idx="492">
                  <c:v>2021-12-04T00:00:00Z</c:v>
                </c:pt>
                <c:pt idx="493">
                  <c:v>2021-12-05T00:00:00Z</c:v>
                </c:pt>
                <c:pt idx="494">
                  <c:v>2021-12-06T00:00:00Z</c:v>
                </c:pt>
                <c:pt idx="495">
                  <c:v>2021-12-07T00:00:00Z</c:v>
                </c:pt>
                <c:pt idx="496">
                  <c:v>2021-12-08T00:00:00Z</c:v>
                </c:pt>
                <c:pt idx="497">
                  <c:v>2021-12-09T00:00:00Z</c:v>
                </c:pt>
                <c:pt idx="498">
                  <c:v>2021-12-10T00:00:00Z</c:v>
                </c:pt>
                <c:pt idx="499">
                  <c:v>2021-12-11T00:00:00Z</c:v>
                </c:pt>
                <c:pt idx="500">
                  <c:v>2021-12-12T00:00:00Z</c:v>
                </c:pt>
                <c:pt idx="501">
                  <c:v>2021-12-13T00:00:00Z</c:v>
                </c:pt>
                <c:pt idx="502">
                  <c:v>2021-12-14T00:00:00Z</c:v>
                </c:pt>
                <c:pt idx="503">
                  <c:v>2021-12-15T00:00:00Z</c:v>
                </c:pt>
                <c:pt idx="504">
                  <c:v>2021-12-16T00:00:00Z</c:v>
                </c:pt>
                <c:pt idx="505">
                  <c:v>2021-12-17T00:00:00Z</c:v>
                </c:pt>
                <c:pt idx="506">
                  <c:v>2021-12-18T00:00:00Z</c:v>
                </c:pt>
                <c:pt idx="507">
                  <c:v>2021-12-19T00:00:00Z</c:v>
                </c:pt>
                <c:pt idx="508">
                  <c:v>2021-12-20T00:00:00Z</c:v>
                </c:pt>
                <c:pt idx="509">
                  <c:v>2021-12-21T00:00:00Z</c:v>
                </c:pt>
                <c:pt idx="510">
                  <c:v>2021-12-22T00:00:00Z</c:v>
                </c:pt>
                <c:pt idx="511">
                  <c:v>2021-12-23T00:00:00Z</c:v>
                </c:pt>
                <c:pt idx="512">
                  <c:v>2021-12-24T00:00:00Z</c:v>
                </c:pt>
                <c:pt idx="513">
                  <c:v>2021-12-25T00:00:00Z</c:v>
                </c:pt>
                <c:pt idx="514">
                  <c:v>2021-12-26T00:00:00Z</c:v>
                </c:pt>
                <c:pt idx="515">
                  <c:v>2021-12-27T00:00:00Z</c:v>
                </c:pt>
                <c:pt idx="516">
                  <c:v>2021-12-28T00:00:00Z</c:v>
                </c:pt>
                <c:pt idx="517">
                  <c:v>2021-12-29T00:00:00Z</c:v>
                </c:pt>
                <c:pt idx="518">
                  <c:v>2021-12-30T00:00:00Z</c:v>
                </c:pt>
                <c:pt idx="519">
                  <c:v>2021-12-31T00:00:00Z</c:v>
                </c:pt>
                <c:pt idx="520">
                  <c:v>2022-01-01T00:00:00Z</c:v>
                </c:pt>
                <c:pt idx="521">
                  <c:v>2022-01-02T00:00:00Z</c:v>
                </c:pt>
                <c:pt idx="522">
                  <c:v>2022-01-03T00:00:00Z</c:v>
                </c:pt>
                <c:pt idx="523">
                  <c:v>2022-01-04T00:00:00Z</c:v>
                </c:pt>
                <c:pt idx="524">
                  <c:v>2022-01-05T00:00:00Z</c:v>
                </c:pt>
                <c:pt idx="525">
                  <c:v>2022-01-06T00:00:00Z</c:v>
                </c:pt>
                <c:pt idx="526">
                  <c:v>2022-01-07T00:00:00Z</c:v>
                </c:pt>
                <c:pt idx="527">
                  <c:v>2022-01-08T00:00:00Z</c:v>
                </c:pt>
                <c:pt idx="528">
                  <c:v>2022-01-09T00:00:00Z</c:v>
                </c:pt>
                <c:pt idx="529">
                  <c:v>2022-01-10T00:00:00Z</c:v>
                </c:pt>
                <c:pt idx="530">
                  <c:v>2022-01-11T00:00:00Z</c:v>
                </c:pt>
                <c:pt idx="531">
                  <c:v>2022-01-12T00:00:00Z</c:v>
                </c:pt>
                <c:pt idx="532">
                  <c:v>2022-01-13T00:00:00Z</c:v>
                </c:pt>
                <c:pt idx="533">
                  <c:v>2022-01-14T00:00:00Z</c:v>
                </c:pt>
                <c:pt idx="534">
                  <c:v>2022-01-15T00:00:00Z</c:v>
                </c:pt>
                <c:pt idx="535">
                  <c:v>2022-01-16T00:00:00Z</c:v>
                </c:pt>
                <c:pt idx="536">
                  <c:v>2022-01-17T00:00:00Z</c:v>
                </c:pt>
                <c:pt idx="537">
                  <c:v>2022-01-18T00:00:00Z</c:v>
                </c:pt>
                <c:pt idx="538">
                  <c:v>2022-01-19T00:00:00Z</c:v>
                </c:pt>
                <c:pt idx="539">
                  <c:v>2022-01-20T00:00:00Z</c:v>
                </c:pt>
                <c:pt idx="540">
                  <c:v>2022-01-21T00:00:00Z</c:v>
                </c:pt>
                <c:pt idx="541">
                  <c:v>2022-01-22T00:00:00Z</c:v>
                </c:pt>
                <c:pt idx="542">
                  <c:v>2022-01-23T00:00:00Z</c:v>
                </c:pt>
                <c:pt idx="543">
                  <c:v>2022-01-24T00:00:00Z</c:v>
                </c:pt>
                <c:pt idx="544">
                  <c:v>2022-01-25T00:00:00Z</c:v>
                </c:pt>
                <c:pt idx="545">
                  <c:v>2022-01-26T00:00:00Z</c:v>
                </c:pt>
                <c:pt idx="546">
                  <c:v>2022-01-27T00:00:00Z</c:v>
                </c:pt>
                <c:pt idx="547">
                  <c:v>2022-01-28T00:00:00Z</c:v>
                </c:pt>
                <c:pt idx="548">
                  <c:v>2022-01-29T00:00:00Z</c:v>
                </c:pt>
                <c:pt idx="549">
                  <c:v>2022-01-30T00:00:00Z</c:v>
                </c:pt>
                <c:pt idx="550">
                  <c:v>2022-01-31T00:00:00Z</c:v>
                </c:pt>
                <c:pt idx="551">
                  <c:v>2022-02-01T00:00:00Z</c:v>
                </c:pt>
                <c:pt idx="552">
                  <c:v>2022-02-02T00:00:00Z</c:v>
                </c:pt>
                <c:pt idx="553">
                  <c:v>2022-02-03T00:00:00Z</c:v>
                </c:pt>
                <c:pt idx="554">
                  <c:v>2022-02-04T00:00:00Z</c:v>
                </c:pt>
                <c:pt idx="555">
                  <c:v>2022-02-05T00:00:00Z</c:v>
                </c:pt>
                <c:pt idx="556">
                  <c:v>2022-02-06T00:00:00Z</c:v>
                </c:pt>
                <c:pt idx="557">
                  <c:v>2022-02-07T00:00:00Z</c:v>
                </c:pt>
                <c:pt idx="558">
                  <c:v>2022-02-08T00:00:00Z</c:v>
                </c:pt>
                <c:pt idx="559">
                  <c:v>2022-02-09T00:00:00Z</c:v>
                </c:pt>
                <c:pt idx="560">
                  <c:v>2022-02-10T00:00:00Z</c:v>
                </c:pt>
                <c:pt idx="561">
                  <c:v>2022-02-11T00:00:00Z</c:v>
                </c:pt>
                <c:pt idx="562">
                  <c:v>2022-02-12T00:00:00Z</c:v>
                </c:pt>
                <c:pt idx="563">
                  <c:v>2022-02-13T00:00:00Z</c:v>
                </c:pt>
                <c:pt idx="564">
                  <c:v>2022-02-14T00:00:00Z</c:v>
                </c:pt>
                <c:pt idx="565">
                  <c:v>2022-02-15T00:00:00Z</c:v>
                </c:pt>
                <c:pt idx="566">
                  <c:v>2022-02-16T00:00:00Z</c:v>
                </c:pt>
                <c:pt idx="567">
                  <c:v>2022-02-17T00:00:00Z</c:v>
                </c:pt>
                <c:pt idx="568">
                  <c:v>2022-02-18T00:00:00Z</c:v>
                </c:pt>
                <c:pt idx="569">
                  <c:v>2022-02-19T00:00:00Z</c:v>
                </c:pt>
                <c:pt idx="570">
                  <c:v>2022-02-20T00:00:00Z</c:v>
                </c:pt>
                <c:pt idx="571">
                  <c:v>2022-02-21T00:00:00Z</c:v>
                </c:pt>
                <c:pt idx="572">
                  <c:v>2022-02-22T00:00:00Z</c:v>
                </c:pt>
                <c:pt idx="573">
                  <c:v>2022-02-23T00:00:00Z</c:v>
                </c:pt>
                <c:pt idx="574">
                  <c:v>2022-02-24T00:00:00Z</c:v>
                </c:pt>
                <c:pt idx="575">
                  <c:v>2022-02-25T00:00:00Z</c:v>
                </c:pt>
                <c:pt idx="576">
                  <c:v>2022-02-26T00:00:00Z</c:v>
                </c:pt>
                <c:pt idx="577">
                  <c:v>2022-02-27T00:00:00Z</c:v>
                </c:pt>
                <c:pt idx="578">
                  <c:v>2022-02-28T00:00:00Z</c:v>
                </c:pt>
                <c:pt idx="579">
                  <c:v>2022-03-01T00:00:00Z</c:v>
                </c:pt>
                <c:pt idx="580">
                  <c:v>2022-03-02T00:00:00Z</c:v>
                </c:pt>
                <c:pt idx="581">
                  <c:v>2022-03-03T00:00:00Z</c:v>
                </c:pt>
                <c:pt idx="582">
                  <c:v>2022-03-04T00:00:00Z</c:v>
                </c:pt>
                <c:pt idx="583">
                  <c:v>2022-03-05T00:00:00Z</c:v>
                </c:pt>
                <c:pt idx="584">
                  <c:v>2022-03-06T00:00:00Z</c:v>
                </c:pt>
                <c:pt idx="585">
                  <c:v>2022-03-07T00:00:00Z</c:v>
                </c:pt>
                <c:pt idx="586">
                  <c:v>2022-03-08T00:00:00Z</c:v>
                </c:pt>
                <c:pt idx="587">
                  <c:v>2022-03-09T00:00:00Z</c:v>
                </c:pt>
                <c:pt idx="588">
                  <c:v>2022-03-10T00:00:00Z</c:v>
                </c:pt>
                <c:pt idx="589">
                  <c:v>2022-03-11T00:00:00Z</c:v>
                </c:pt>
                <c:pt idx="590">
                  <c:v>2022-03-12T00:00:00Z</c:v>
                </c:pt>
                <c:pt idx="591">
                  <c:v>2022-03-13T00:00:00Z</c:v>
                </c:pt>
                <c:pt idx="592">
                  <c:v>2022-03-14T00:00:00Z</c:v>
                </c:pt>
                <c:pt idx="593">
                  <c:v>2022-03-15T00:00:00Z</c:v>
                </c:pt>
                <c:pt idx="594">
                  <c:v>2022-03-16T00:00:00Z</c:v>
                </c:pt>
                <c:pt idx="595">
                  <c:v>2022-03-17T00:00:00Z</c:v>
                </c:pt>
                <c:pt idx="596">
                  <c:v>2022-03-18T00:00:00Z</c:v>
                </c:pt>
                <c:pt idx="597">
                  <c:v>2022-03-19T00:00:00Z</c:v>
                </c:pt>
                <c:pt idx="598">
                  <c:v>2022-03-20T00:00:00Z</c:v>
                </c:pt>
                <c:pt idx="599">
                  <c:v>2022-03-21T00:00:00Z</c:v>
                </c:pt>
                <c:pt idx="600">
                  <c:v>2022-03-22T00:00:00Z</c:v>
                </c:pt>
                <c:pt idx="601">
                  <c:v>2022-03-23T00:00:00Z</c:v>
                </c:pt>
                <c:pt idx="602">
                  <c:v>2022-03-24T00:00:00Z</c:v>
                </c:pt>
                <c:pt idx="603">
                  <c:v>2022-03-25T00:00:00Z</c:v>
                </c:pt>
                <c:pt idx="604">
                  <c:v>2022-03-26T00:00:00Z</c:v>
                </c:pt>
                <c:pt idx="605">
                  <c:v>2022-03-27T00:00:00Z</c:v>
                </c:pt>
                <c:pt idx="606">
                  <c:v>2022-03-28T00:00:00Z</c:v>
                </c:pt>
                <c:pt idx="607">
                  <c:v>2022-03-29T00:00:00Z</c:v>
                </c:pt>
                <c:pt idx="608">
                  <c:v>2022-03-30T00:00:00Z</c:v>
                </c:pt>
                <c:pt idx="609">
                  <c:v>2022-03-31T00:00:00Z</c:v>
                </c:pt>
                <c:pt idx="610">
                  <c:v>2022-04-01T00:00:00Z</c:v>
                </c:pt>
                <c:pt idx="611">
                  <c:v>2022-04-02T00:00:00Z</c:v>
                </c:pt>
                <c:pt idx="612">
                  <c:v>2022-04-03T00:00:00Z</c:v>
                </c:pt>
                <c:pt idx="613">
                  <c:v>2022-04-04T00:00:00Z</c:v>
                </c:pt>
                <c:pt idx="614">
                  <c:v>2022-04-05T00:00:00Z</c:v>
                </c:pt>
                <c:pt idx="615">
                  <c:v>2022-04-06T00:00:00Z</c:v>
                </c:pt>
                <c:pt idx="616">
                  <c:v>2022-04-07T00:00:00Z</c:v>
                </c:pt>
                <c:pt idx="617">
                  <c:v>2022-04-08T00:00:00Z</c:v>
                </c:pt>
                <c:pt idx="618">
                  <c:v>2022-04-09T00:00:00Z</c:v>
                </c:pt>
                <c:pt idx="619">
                  <c:v>2022-04-10T00:00:00Z</c:v>
                </c:pt>
                <c:pt idx="620">
                  <c:v>2022-04-11T00:00:00Z</c:v>
                </c:pt>
                <c:pt idx="621">
                  <c:v>2022-04-12T00:00:00Z</c:v>
                </c:pt>
                <c:pt idx="622">
                  <c:v>2022-04-13T00:00:00Z</c:v>
                </c:pt>
                <c:pt idx="623">
                  <c:v>2022-04-14T00:00:00Z</c:v>
                </c:pt>
                <c:pt idx="624">
                  <c:v>2022-04-15T00:00:00Z</c:v>
                </c:pt>
                <c:pt idx="625">
                  <c:v>2022-04-16T00:00:00Z</c:v>
                </c:pt>
                <c:pt idx="626">
                  <c:v>2022-04-17T00:00:00Z</c:v>
                </c:pt>
                <c:pt idx="627">
                  <c:v>2022-04-18T00:00:00Z</c:v>
                </c:pt>
                <c:pt idx="628">
                  <c:v>2022-04-19T00:00:00Z</c:v>
                </c:pt>
                <c:pt idx="629">
                  <c:v>2022-04-20T00:00:00Z</c:v>
                </c:pt>
                <c:pt idx="630">
                  <c:v>2022-04-21T00:00:00Z</c:v>
                </c:pt>
                <c:pt idx="631">
                  <c:v>2022-04-22T00:00:00Z</c:v>
                </c:pt>
                <c:pt idx="632">
                  <c:v>2022-04-23T00:00:00Z</c:v>
                </c:pt>
                <c:pt idx="633">
                  <c:v>2022-04-24T00:00:00Z</c:v>
                </c:pt>
                <c:pt idx="634">
                  <c:v>2022-04-25T00:00:00Z</c:v>
                </c:pt>
                <c:pt idx="635">
                  <c:v>2022-04-26T00:00:00Z</c:v>
                </c:pt>
                <c:pt idx="636">
                  <c:v>2022-04-27T00:00:00Z</c:v>
                </c:pt>
                <c:pt idx="637">
                  <c:v>2022-04-28T00:00:00Z</c:v>
                </c:pt>
                <c:pt idx="638">
                  <c:v>2022-04-29T00:00:00Z</c:v>
                </c:pt>
                <c:pt idx="639">
                  <c:v>2022-04-30T00:00:00Z</c:v>
                </c:pt>
                <c:pt idx="640">
                  <c:v>2022-05-01T00:00:00Z</c:v>
                </c:pt>
                <c:pt idx="641">
                  <c:v>2022-05-02T00:00:00Z</c:v>
                </c:pt>
                <c:pt idx="642">
                  <c:v>2022-05-03T00:00:00Z</c:v>
                </c:pt>
                <c:pt idx="643">
                  <c:v>2022-05-04T00:00:00Z</c:v>
                </c:pt>
                <c:pt idx="644">
                  <c:v>2022-05-05T00:00:00Z</c:v>
                </c:pt>
                <c:pt idx="645">
                  <c:v>2022-05-06T00:00:00Z</c:v>
                </c:pt>
                <c:pt idx="646">
                  <c:v>2022-05-07T00:00:00Z</c:v>
                </c:pt>
                <c:pt idx="647">
                  <c:v>2022-05-08T00:00:00Z</c:v>
                </c:pt>
                <c:pt idx="648">
                  <c:v>2022-05-09T00:00:00Z</c:v>
                </c:pt>
                <c:pt idx="649">
                  <c:v>2022-05-10T00:00:00Z</c:v>
                </c:pt>
                <c:pt idx="650">
                  <c:v>2022-05-11T00:00:00Z</c:v>
                </c:pt>
                <c:pt idx="651">
                  <c:v>2022-05-12T00:00:00Z</c:v>
                </c:pt>
                <c:pt idx="652">
                  <c:v>2022-05-13T00:00:00Z</c:v>
                </c:pt>
                <c:pt idx="653">
                  <c:v>2022-05-14T00:00:00Z</c:v>
                </c:pt>
                <c:pt idx="654">
                  <c:v>2022-05-15T00:00:00Z</c:v>
                </c:pt>
                <c:pt idx="655">
                  <c:v>2022-05-16T00:00:00Z</c:v>
                </c:pt>
                <c:pt idx="656">
                  <c:v>2022-05-17T00:00:00Z</c:v>
                </c:pt>
                <c:pt idx="657">
                  <c:v>2022-05-18T00:00:00Z</c:v>
                </c:pt>
                <c:pt idx="658">
                  <c:v>2022-05-19T00:00:00Z</c:v>
                </c:pt>
                <c:pt idx="659">
                  <c:v>2022-05-20T00:00:00Z</c:v>
                </c:pt>
                <c:pt idx="660">
                  <c:v>2022-05-21T00:00:00Z</c:v>
                </c:pt>
                <c:pt idx="661">
                  <c:v>2022-05-22T00:00:00Z</c:v>
                </c:pt>
                <c:pt idx="662">
                  <c:v>2022-05-23T00:00:00Z</c:v>
                </c:pt>
                <c:pt idx="663">
                  <c:v>2022-05-24T00:00:00Z</c:v>
                </c:pt>
                <c:pt idx="664">
                  <c:v>2022-05-25T00:00:00Z</c:v>
                </c:pt>
                <c:pt idx="665">
                  <c:v>2022-05-26T00:00:00Z</c:v>
                </c:pt>
                <c:pt idx="666">
                  <c:v>2022-05-27T00:00:00Z</c:v>
                </c:pt>
                <c:pt idx="667">
                  <c:v>2022-05-28T00:00:00Z</c:v>
                </c:pt>
                <c:pt idx="668">
                  <c:v>2022-05-29T00:00:00Z</c:v>
                </c:pt>
                <c:pt idx="669">
                  <c:v>2022-05-30T00:00:00Z</c:v>
                </c:pt>
                <c:pt idx="670">
                  <c:v>2022-05-31T00:00:00Z</c:v>
                </c:pt>
                <c:pt idx="671">
                  <c:v>2022-06-01T00:00:00Z</c:v>
                </c:pt>
                <c:pt idx="672">
                  <c:v>2022-06-02T00:00:00Z</c:v>
                </c:pt>
                <c:pt idx="673">
                  <c:v>2022-06-03T00:00:00Z</c:v>
                </c:pt>
                <c:pt idx="674">
                  <c:v>2022-06-04T00:00:00Z</c:v>
                </c:pt>
                <c:pt idx="675">
                  <c:v>2022-06-05T00:00:00Z</c:v>
                </c:pt>
                <c:pt idx="676">
                  <c:v>2022-06-06T00:00:00Z</c:v>
                </c:pt>
                <c:pt idx="677">
                  <c:v>2022-06-07T00:00:00Z</c:v>
                </c:pt>
                <c:pt idx="678">
                  <c:v>2022-06-08T00:00:00Z</c:v>
                </c:pt>
                <c:pt idx="679">
                  <c:v>2022-06-09T00:00:00Z</c:v>
                </c:pt>
                <c:pt idx="680">
                  <c:v>2022-06-10T00:00:00Z</c:v>
                </c:pt>
              </c:strCache>
            </c:strRef>
          </c:cat>
          <c:val>
            <c:numRef>
              <c:f>'[futures-annualized-rolling-basis-trade-3m-24h.xlsx]ETH'!$D$2:$D$682</c:f>
              <c:numCache>
                <c:formatCode>General</c:formatCode>
                <c:ptCount val="681"/>
                <c:pt idx="0">
                  <c:v>1</c:v>
                </c:pt>
                <c:pt idx="1">
                  <c:v>1.000443022811641</c:v>
                </c:pt>
                <c:pt idx="2">
                  <c:v>1.000863017708931</c:v>
                </c:pt>
                <c:pt idx="3">
                  <c:v>1.0012783311823223</c:v>
                </c:pt>
                <c:pt idx="4">
                  <c:v>1.0016534487049151</c:v>
                </c:pt>
                <c:pt idx="5">
                  <c:v>1.001993023147391</c:v>
                </c:pt>
                <c:pt idx="6">
                  <c:v>1.0023511026709571</c:v>
                </c:pt>
                <c:pt idx="7">
                  <c:v>1.0027464642419111</c:v>
                </c:pt>
                <c:pt idx="8">
                  <c:v>1.0030877871497521</c:v>
                </c:pt>
                <c:pt idx="9">
                  <c:v>1.0033655587810197</c:v>
                </c:pt>
                <c:pt idx="10">
                  <c:v>1.0037407988376494</c:v>
                </c:pt>
                <c:pt idx="11">
                  <c:v>1.0041110024245443</c:v>
                </c:pt>
                <c:pt idx="12">
                  <c:v>1.0045074474046318</c:v>
                </c:pt>
                <c:pt idx="13">
                  <c:v>1.004834628329963</c:v>
                </c:pt>
                <c:pt idx="14">
                  <c:v>1.0052203846223959</c:v>
                </c:pt>
                <c:pt idx="15">
                  <c:v>1.0057583882614527</c:v>
                </c:pt>
                <c:pt idx="16">
                  <c:v>1.0062197808067674</c:v>
                </c:pt>
                <c:pt idx="17">
                  <c:v>1.0067110291601704</c:v>
                </c:pt>
                <c:pt idx="18">
                  <c:v>1.0071714648392198</c:v>
                </c:pt>
                <c:pt idx="19">
                  <c:v>1.0076732098462979</c:v>
                </c:pt>
                <c:pt idx="20">
                  <c:v>1.0080659565525372</c:v>
                </c:pt>
                <c:pt idx="21">
                  <c:v>1.0083784782735259</c:v>
                </c:pt>
                <c:pt idx="22">
                  <c:v>1.0086726771762962</c:v>
                </c:pt>
                <c:pt idx="23">
                  <c:v>1.0089236156647481</c:v>
                </c:pt>
                <c:pt idx="24">
                  <c:v>1.0092089775658615</c:v>
                </c:pt>
                <c:pt idx="25">
                  <c:v>1.0094829736682556</c:v>
                </c:pt>
                <c:pt idx="26">
                  <c:v>1.0097710161629856</c:v>
                </c:pt>
                <c:pt idx="27">
                  <c:v>1.0099810303002388</c:v>
                </c:pt>
                <c:pt idx="28">
                  <c:v>1.0102293013002883</c:v>
                </c:pt>
                <c:pt idx="29">
                  <c:v>1.0104657613370691</c:v>
                </c:pt>
                <c:pt idx="30">
                  <c:v>1.0107423763945445</c:v>
                </c:pt>
                <c:pt idx="31">
                  <c:v>1.0110232122875635</c:v>
                </c:pt>
                <c:pt idx="32">
                  <c:v>1.0113420389197667</c:v>
                </c:pt>
                <c:pt idx="33">
                  <c:v>1.0116486772630935</c:v>
                </c:pt>
                <c:pt idx="34">
                  <c:v>1.0119889157964239</c:v>
                </c:pt>
                <c:pt idx="35">
                  <c:v>1.0121948578610602</c:v>
                </c:pt>
                <c:pt idx="36">
                  <c:v>1.0123163307336254</c:v>
                </c:pt>
                <c:pt idx="37">
                  <c:v>1.0124220710205636</c:v>
                </c:pt>
                <c:pt idx="38">
                  <c:v>1.0124941692214124</c:v>
                </c:pt>
                <c:pt idx="39">
                  <c:v>1.0125696150914842</c:v>
                </c:pt>
                <c:pt idx="40">
                  <c:v>1.0126514523496781</c:v>
                </c:pt>
                <c:pt idx="41">
                  <c:v>1.0127248530860316</c:v>
                </c:pt>
                <c:pt idx="42">
                  <c:v>1.0128128137721071</c:v>
                </c:pt>
                <c:pt idx="43">
                  <c:v>1.0128522460780025</c:v>
                </c:pt>
                <c:pt idx="44">
                  <c:v>1.0128926591746981</c:v>
                </c:pt>
                <c:pt idx="45">
                  <c:v>1.0129780367492611</c:v>
                </c:pt>
                <c:pt idx="46">
                  <c:v>1.0129484729750635</c:v>
                </c:pt>
                <c:pt idx="47">
                  <c:v>1.0130763787920893</c:v>
                </c:pt>
                <c:pt idx="48">
                  <c:v>1.0131695929147106</c:v>
                </c:pt>
                <c:pt idx="49">
                  <c:v>1.0133265696247458</c:v>
                </c:pt>
                <c:pt idx="50">
                  <c:v>1.0135159866884682</c:v>
                </c:pt>
                <c:pt idx="51">
                  <c:v>1.0136218925379197</c:v>
                </c:pt>
                <c:pt idx="52">
                  <c:v>1.0137514283580196</c:v>
                </c:pt>
                <c:pt idx="53">
                  <c:v>1.0138238617607138</c:v>
                </c:pt>
                <c:pt idx="54">
                  <c:v>1.0138337749044866</c:v>
                </c:pt>
                <c:pt idx="55">
                  <c:v>1.0138899558715715</c:v>
                </c:pt>
                <c:pt idx="56">
                  <c:v>1.0139120137857458</c:v>
                </c:pt>
                <c:pt idx="57">
                  <c:v>1.0140269077970567</c:v>
                </c:pt>
                <c:pt idx="58">
                  <c:v>1.0141498191716398</c:v>
                </c:pt>
                <c:pt idx="59">
                  <c:v>1.0142695919786844</c:v>
                </c:pt>
                <c:pt idx="60">
                  <c:v>1.0143920916499563</c:v>
                </c:pt>
                <c:pt idx="61">
                  <c:v>1.0144537547028265</c:v>
                </c:pt>
                <c:pt idx="62">
                  <c:v>1.0145688081913642</c:v>
                </c:pt>
                <c:pt idx="63">
                  <c:v>1.0146834492987045</c:v>
                </c:pt>
                <c:pt idx="64">
                  <c:v>1.0147702287517455</c:v>
                </c:pt>
                <c:pt idx="65">
                  <c:v>1.0148561387614419</c:v>
                </c:pt>
                <c:pt idx="66">
                  <c:v>1.0149364495036373</c:v>
                </c:pt>
                <c:pt idx="67">
                  <c:v>1.0150628736581404</c:v>
                </c:pt>
                <c:pt idx="68">
                  <c:v>1.0151752844284327</c:v>
                </c:pt>
                <c:pt idx="69">
                  <c:v>1.0152742157293335</c:v>
                </c:pt>
                <c:pt idx="70">
                  <c:v>1.0153794515100238</c:v>
                </c:pt>
                <c:pt idx="71">
                  <c:v>1.0155217329826809</c:v>
                </c:pt>
                <c:pt idx="72">
                  <c:v>1.0156745899546025</c:v>
                </c:pt>
                <c:pt idx="73">
                  <c:v>1.0158273296603217</c:v>
                </c:pt>
                <c:pt idx="74">
                  <c:v>1.0159841814022601</c:v>
                </c:pt>
                <c:pt idx="75">
                  <c:v>1.0161707413869676</c:v>
                </c:pt>
                <c:pt idx="76">
                  <c:v>1.01631224418212</c:v>
                </c:pt>
                <c:pt idx="77">
                  <c:v>1.0164424385550836</c:v>
                </c:pt>
                <c:pt idx="78">
                  <c:v>1.0166059582316318</c:v>
                </c:pt>
                <c:pt idx="79">
                  <c:v>1.0167144567566659</c:v>
                </c:pt>
                <c:pt idx="80">
                  <c:v>1.0168483590947182</c:v>
                </c:pt>
                <c:pt idx="81">
                  <c:v>1.0169908354561743</c:v>
                </c:pt>
                <c:pt idx="82">
                  <c:v>1.0171397976568561</c:v>
                </c:pt>
                <c:pt idx="83">
                  <c:v>1.0172604596541546</c:v>
                </c:pt>
                <c:pt idx="84">
                  <c:v>1.0174400527132668</c:v>
                </c:pt>
                <c:pt idx="85">
                  <c:v>1.0176041885689684</c:v>
                </c:pt>
                <c:pt idx="86">
                  <c:v>1.0177813475480841</c:v>
                </c:pt>
                <c:pt idx="87">
                  <c:v>1.0179526015408573</c:v>
                </c:pt>
                <c:pt idx="88">
                  <c:v>1.0181266134236362</c:v>
                </c:pt>
                <c:pt idx="89">
                  <c:v>1.0182837901889603</c:v>
                </c:pt>
                <c:pt idx="90">
                  <c:v>1.0184372785617393</c:v>
                </c:pt>
                <c:pt idx="91">
                  <c:v>1.0185761933778652</c:v>
                </c:pt>
                <c:pt idx="92">
                  <c:v>1.0187216737753211</c:v>
                </c:pt>
                <c:pt idx="93">
                  <c:v>1.0188725561678647</c:v>
                </c:pt>
                <c:pt idx="94">
                  <c:v>1.0190242468619861</c:v>
                </c:pt>
                <c:pt idx="95">
                  <c:v>1.0191924331937317</c:v>
                </c:pt>
                <c:pt idx="96">
                  <c:v>1.0193288356217856</c:v>
                </c:pt>
                <c:pt idx="97">
                  <c:v>1.0194977647924963</c:v>
                </c:pt>
                <c:pt idx="98">
                  <c:v>1.0197142664526404</c:v>
                </c:pt>
                <c:pt idx="99">
                  <c:v>1.0199118489645982</c:v>
                </c:pt>
                <c:pt idx="100">
                  <c:v>1.0201254932471342</c:v>
                </c:pt>
                <c:pt idx="101">
                  <c:v>1.0203951688533921</c:v>
                </c:pt>
                <c:pt idx="102">
                  <c:v>1.0206476023454472</c:v>
                </c:pt>
                <c:pt idx="103">
                  <c:v>1.0208626022722993</c:v>
                </c:pt>
                <c:pt idx="104">
                  <c:v>1.0210728407255161</c:v>
                </c:pt>
                <c:pt idx="105">
                  <c:v>1.0212963890484175</c:v>
                </c:pt>
                <c:pt idx="106">
                  <c:v>1.0215171638149518</c:v>
                </c:pt>
                <c:pt idx="107">
                  <c:v>1.0217332673835058</c:v>
                </c:pt>
                <c:pt idx="108">
                  <c:v>1.0219223630498702</c:v>
                </c:pt>
                <c:pt idx="109">
                  <c:v>1.0220903113580304</c:v>
                </c:pt>
                <c:pt idx="110">
                  <c:v>1.0222983245107191</c:v>
                </c:pt>
                <c:pt idx="111">
                  <c:v>1.0225181670331933</c:v>
                </c:pt>
                <c:pt idx="112">
                  <c:v>1.0226983602645983</c:v>
                </c:pt>
                <c:pt idx="113">
                  <c:v>1.0228746754484932</c:v>
                </c:pt>
                <c:pt idx="114">
                  <c:v>1.0230754423416122</c:v>
                </c:pt>
                <c:pt idx="115">
                  <c:v>1.0232850981817314</c:v>
                </c:pt>
                <c:pt idx="116">
                  <c:v>1.0234994844419005</c:v>
                </c:pt>
                <c:pt idx="117">
                  <c:v>1.0237257518801701</c:v>
                </c:pt>
                <c:pt idx="118">
                  <c:v>1.023956097341262</c:v>
                </c:pt>
                <c:pt idx="119">
                  <c:v>1.0241830847886297</c:v>
                </c:pt>
                <c:pt idx="120">
                  <c:v>1.0244010824595196</c:v>
                </c:pt>
                <c:pt idx="121">
                  <c:v>1.0246048893344664</c:v>
                </c:pt>
                <c:pt idx="122">
                  <c:v>1.0248116544679471</c:v>
                </c:pt>
                <c:pt idx="123">
                  <c:v>1.0250452357940174</c:v>
                </c:pt>
                <c:pt idx="124">
                  <c:v>1.0254313689287182</c:v>
                </c:pt>
                <c:pt idx="125">
                  <c:v>1.0257760314904929</c:v>
                </c:pt>
                <c:pt idx="126">
                  <c:v>1.0261230009533935</c:v>
                </c:pt>
                <c:pt idx="127">
                  <c:v>1.026474209764324</c:v>
                </c:pt>
                <c:pt idx="128">
                  <c:v>1.0267612150415855</c:v>
                </c:pt>
                <c:pt idx="129">
                  <c:v>1.0270585913736141</c:v>
                </c:pt>
                <c:pt idx="130">
                  <c:v>1.0273825878046314</c:v>
                </c:pt>
                <c:pt idx="131">
                  <c:v>1.0276813964194722</c:v>
                </c:pt>
                <c:pt idx="132">
                  <c:v>1.0279386111341688</c:v>
                </c:pt>
                <c:pt idx="133">
                  <c:v>1.0281856932380768</c:v>
                </c:pt>
                <c:pt idx="134">
                  <c:v>1.0284222686421005</c:v>
                </c:pt>
                <c:pt idx="135">
                  <c:v>1.0286562172569931</c:v>
                </c:pt>
                <c:pt idx="136">
                  <c:v>1.0289099141460345</c:v>
                </c:pt>
                <c:pt idx="137">
                  <c:v>1.0292499022281547</c:v>
                </c:pt>
                <c:pt idx="138">
                  <c:v>1.0295676302015975</c:v>
                </c:pt>
                <c:pt idx="139">
                  <c:v>1.0298895846433094</c:v>
                </c:pt>
                <c:pt idx="140">
                  <c:v>1.0303799752106679</c:v>
                </c:pt>
                <c:pt idx="141">
                  <c:v>1.0308684684227891</c:v>
                </c:pt>
                <c:pt idx="142">
                  <c:v>1.0313905904981582</c:v>
                </c:pt>
                <c:pt idx="143">
                  <c:v>1.0319510601337258</c:v>
                </c:pt>
                <c:pt idx="144">
                  <c:v>1.0324366244693408</c:v>
                </c:pt>
                <c:pt idx="145">
                  <c:v>1.0328272940784202</c:v>
                </c:pt>
                <c:pt idx="146">
                  <c:v>1.0332424721759446</c:v>
                </c:pt>
                <c:pt idx="147">
                  <c:v>1.0335517039641844</c:v>
                </c:pt>
                <c:pt idx="148">
                  <c:v>1.0338955606939932</c:v>
                </c:pt>
                <c:pt idx="149">
                  <c:v>1.0343295899854419</c:v>
                </c:pt>
                <c:pt idx="150">
                  <c:v>1.0348336176295352</c:v>
                </c:pt>
                <c:pt idx="151">
                  <c:v>1.0353822032784445</c:v>
                </c:pt>
                <c:pt idx="152">
                  <c:v>1.0359122797202507</c:v>
                </c:pt>
                <c:pt idx="153">
                  <c:v>1.0364124844846643</c:v>
                </c:pt>
                <c:pt idx="154">
                  <c:v>1.0369300332004234</c:v>
                </c:pt>
                <c:pt idx="155">
                  <c:v>1.0373539831814056</c:v>
                </c:pt>
                <c:pt idx="156">
                  <c:v>1.0377563347930057</c:v>
                </c:pt>
                <c:pt idx="157">
                  <c:v>1.0382432732811098</c:v>
                </c:pt>
                <c:pt idx="158">
                  <c:v>1.03880400318397</c:v>
                </c:pt>
                <c:pt idx="159">
                  <c:v>1.0393133886875729</c:v>
                </c:pt>
                <c:pt idx="160">
                  <c:v>1.0398265909404156</c:v>
                </c:pt>
                <c:pt idx="161">
                  <c:v>1.0404215849094374</c:v>
                </c:pt>
                <c:pt idx="162">
                  <c:v>1.0410867451378301</c:v>
                </c:pt>
                <c:pt idx="163">
                  <c:v>1.0416857483056647</c:v>
                </c:pt>
                <c:pt idx="164">
                  <c:v>1.0422640902763396</c:v>
                </c:pt>
                <c:pt idx="165">
                  <c:v>1.0427713991110883</c:v>
                </c:pt>
                <c:pt idx="166">
                  <c:v>1.0432230566435587</c:v>
                </c:pt>
                <c:pt idx="167">
                  <c:v>1.0437408463144058</c:v>
                </c:pt>
                <c:pt idx="168">
                  <c:v>1.0443008388657322</c:v>
                </c:pt>
                <c:pt idx="169">
                  <c:v>1.0448734342176396</c:v>
                </c:pt>
                <c:pt idx="170">
                  <c:v>1.0454205627497686</c:v>
                </c:pt>
                <c:pt idx="171">
                  <c:v>1.0460126971263475</c:v>
                </c:pt>
                <c:pt idx="172">
                  <c:v>1.0466112608541309</c:v>
                </c:pt>
                <c:pt idx="173">
                  <c:v>1.0472499243189772</c:v>
                </c:pt>
                <c:pt idx="174">
                  <c:v>1.0478965701697358</c:v>
                </c:pt>
                <c:pt idx="175">
                  <c:v>1.0484229362020621</c:v>
                </c:pt>
                <c:pt idx="176">
                  <c:v>1.0487515652438451</c:v>
                </c:pt>
                <c:pt idx="177">
                  <c:v>1.0491587360388006</c:v>
                </c:pt>
                <c:pt idx="178">
                  <c:v>1.0496225347487642</c:v>
                </c:pt>
                <c:pt idx="179">
                  <c:v>1.050141918524965</c:v>
                </c:pt>
                <c:pt idx="180">
                  <c:v>1.0505820986159633</c:v>
                </c:pt>
                <c:pt idx="181">
                  <c:v>1.0509689882389619</c:v>
                </c:pt>
                <c:pt idx="182">
                  <c:v>1.0512428206898305</c:v>
                </c:pt>
                <c:pt idx="183">
                  <c:v>1.0516398859331049</c:v>
                </c:pt>
                <c:pt idx="184">
                  <c:v>1.0521649684652108</c:v>
                </c:pt>
                <c:pt idx="185">
                  <c:v>1.0526502962538735</c:v>
                </c:pt>
                <c:pt idx="186">
                  <c:v>1.0530839123785185</c:v>
                </c:pt>
                <c:pt idx="187">
                  <c:v>1.0535874530227818</c:v>
                </c:pt>
                <c:pt idx="188">
                  <c:v>1.0543716006961823</c:v>
                </c:pt>
                <c:pt idx="189">
                  <c:v>1.0551703998228614</c:v>
                </c:pt>
                <c:pt idx="190">
                  <c:v>1.0559125104109632</c:v>
                </c:pt>
                <c:pt idx="191">
                  <c:v>1.0567053953083387</c:v>
                </c:pt>
                <c:pt idx="192">
                  <c:v>1.057467000916672</c:v>
                </c:pt>
                <c:pt idx="193">
                  <c:v>1.0580449520408945</c:v>
                </c:pt>
                <c:pt idx="194">
                  <c:v>1.0588961669201489</c:v>
                </c:pt>
                <c:pt idx="195">
                  <c:v>1.0597206346131303</c:v>
                </c:pt>
                <c:pt idx="196">
                  <c:v>1.0604843184062551</c:v>
                </c:pt>
                <c:pt idx="197">
                  <c:v>1.0613121870994482</c:v>
                </c:pt>
                <c:pt idx="198">
                  <c:v>1.0622303349795175</c:v>
                </c:pt>
                <c:pt idx="199">
                  <c:v>1.0630694454989411</c:v>
                </c:pt>
                <c:pt idx="200">
                  <c:v>1.0639409613161723</c:v>
                </c:pt>
                <c:pt idx="201">
                  <c:v>1.0647910735799868</c:v>
                </c:pt>
                <c:pt idx="202">
                  <c:v>1.0656025761791408</c:v>
                </c:pt>
                <c:pt idx="203">
                  <c:v>1.0665459068554672</c:v>
                </c:pt>
                <c:pt idx="204">
                  <c:v>1.0674800678047374</c:v>
                </c:pt>
                <c:pt idx="205">
                  <c:v>1.0684857461595334</c:v>
                </c:pt>
                <c:pt idx="206">
                  <c:v>1.0693171623113522</c:v>
                </c:pt>
                <c:pt idx="207">
                  <c:v>1.0701961759229974</c:v>
                </c:pt>
                <c:pt idx="208">
                  <c:v>1.0709581797421714</c:v>
                </c:pt>
                <c:pt idx="209">
                  <c:v>1.0717035179920174</c:v>
                </c:pt>
                <c:pt idx="210">
                  <c:v>1.0723911824380996</c:v>
                </c:pt>
                <c:pt idx="211">
                  <c:v>1.0729836613758266</c:v>
                </c:pt>
                <c:pt idx="212">
                  <c:v>1.0735605823609122</c:v>
                </c:pt>
                <c:pt idx="213">
                  <c:v>1.0741731696825099</c:v>
                </c:pt>
                <c:pt idx="214">
                  <c:v>1.0747118686393045</c:v>
                </c:pt>
                <c:pt idx="215">
                  <c:v>1.075275635287952</c:v>
                </c:pt>
                <c:pt idx="216">
                  <c:v>1.0758521963033243</c:v>
                </c:pt>
                <c:pt idx="217">
                  <c:v>1.0764859015787736</c:v>
                </c:pt>
                <c:pt idx="218">
                  <c:v>1.0770147200115154</c:v>
                </c:pt>
                <c:pt idx="219">
                  <c:v>1.077555412033625</c:v>
                </c:pt>
                <c:pt idx="220">
                  <c:v>1.0781491365619487</c:v>
                </c:pt>
                <c:pt idx="221">
                  <c:v>1.078805928444621</c:v>
                </c:pt>
                <c:pt idx="222">
                  <c:v>1.0794474354357675</c:v>
                </c:pt>
                <c:pt idx="223">
                  <c:v>1.0801434946900819</c:v>
                </c:pt>
                <c:pt idx="224">
                  <c:v>1.0808998623185195</c:v>
                </c:pt>
                <c:pt idx="225">
                  <c:v>1.0817322459777801</c:v>
                </c:pt>
                <c:pt idx="226">
                  <c:v>1.0824935362563932</c:v>
                </c:pt>
                <c:pt idx="227">
                  <c:v>1.0835066260726833</c:v>
                </c:pt>
                <c:pt idx="228">
                  <c:v>1.0844903584552885</c:v>
                </c:pt>
                <c:pt idx="229">
                  <c:v>1.0852632810892369</c:v>
                </c:pt>
                <c:pt idx="230">
                  <c:v>1.0860275342282844</c:v>
                </c:pt>
                <c:pt idx="231">
                  <c:v>1.0868307484363444</c:v>
                </c:pt>
                <c:pt idx="232">
                  <c:v>1.0876026098558516</c:v>
                </c:pt>
                <c:pt idx="233">
                  <c:v>1.0884238915065076</c:v>
                </c:pt>
                <c:pt idx="234">
                  <c:v>1.0892578994402138</c:v>
                </c:pt>
                <c:pt idx="235">
                  <c:v>1.0900180780459605</c:v>
                </c:pt>
                <c:pt idx="236">
                  <c:v>1.0906946938827724</c:v>
                </c:pt>
                <c:pt idx="237">
                  <c:v>1.0913956579061186</c:v>
                </c:pt>
                <c:pt idx="238">
                  <c:v>1.0920378180750014</c:v>
                </c:pt>
                <c:pt idx="239">
                  <c:v>1.0926198154456734</c:v>
                </c:pt>
                <c:pt idx="240">
                  <c:v>1.0932541902656789</c:v>
                </c:pt>
                <c:pt idx="241">
                  <c:v>1.0939462307162593</c:v>
                </c:pt>
                <c:pt idx="242">
                  <c:v>1.0946454713058971</c:v>
                </c:pt>
                <c:pt idx="243">
                  <c:v>1.095476053696101</c:v>
                </c:pt>
                <c:pt idx="244">
                  <c:v>1.0963659808761892</c:v>
                </c:pt>
                <c:pt idx="245">
                  <c:v>1.0973381680982752</c:v>
                </c:pt>
                <c:pt idx="246">
                  <c:v>1.0983452638611522</c:v>
                </c:pt>
                <c:pt idx="247">
                  <c:v>1.0993446387280104</c:v>
                </c:pt>
                <c:pt idx="248">
                  <c:v>1.1002909899531046</c:v>
                </c:pt>
                <c:pt idx="249">
                  <c:v>1.1013046959751913</c:v>
                </c:pt>
                <c:pt idx="250">
                  <c:v>1.1024699070873982</c:v>
                </c:pt>
                <c:pt idx="251">
                  <c:v>1.1035278469211272</c:v>
                </c:pt>
                <c:pt idx="252">
                  <c:v>1.1044170284633841</c:v>
                </c:pt>
                <c:pt idx="253">
                  <c:v>1.105408452911284</c:v>
                </c:pt>
                <c:pt idx="254">
                  <c:v>1.1064391429480533</c:v>
                </c:pt>
                <c:pt idx="255">
                  <c:v>1.1077162623658425</c:v>
                </c:pt>
                <c:pt idx="256">
                  <c:v>1.1090090162035071</c:v>
                </c:pt>
                <c:pt idx="257">
                  <c:v>1.110232964834055</c:v>
                </c:pt>
                <c:pt idx="258">
                  <c:v>1.1116511279199714</c:v>
                </c:pt>
                <c:pt idx="259">
                  <c:v>1.1128364747746422</c:v>
                </c:pt>
                <c:pt idx="260">
                  <c:v>1.1140630872046358</c:v>
                </c:pt>
                <c:pt idx="261">
                  <c:v>1.1151573539828548</c:v>
                </c:pt>
                <c:pt idx="262">
                  <c:v>1.1161316521148734</c:v>
                </c:pt>
                <c:pt idx="263">
                  <c:v>1.1168638492961658</c:v>
                </c:pt>
                <c:pt idx="264">
                  <c:v>1.1176532837976199</c:v>
                </c:pt>
                <c:pt idx="265">
                  <c:v>1.1184581256849755</c:v>
                </c:pt>
                <c:pt idx="266">
                  <c:v>1.1194059671289129</c:v>
                </c:pt>
                <c:pt idx="267">
                  <c:v>1.1202283709460881</c:v>
                </c:pt>
                <c:pt idx="268">
                  <c:v>1.1209648795232989</c:v>
                </c:pt>
                <c:pt idx="269">
                  <c:v>1.1216607921004236</c:v>
                </c:pt>
                <c:pt idx="270">
                  <c:v>1.1224130010598214</c:v>
                </c:pt>
                <c:pt idx="271">
                  <c:v>1.1232437012121421</c:v>
                </c:pt>
                <c:pt idx="272">
                  <c:v>1.124094206985</c:v>
                </c:pt>
                <c:pt idx="273">
                  <c:v>1.1249231320134827</c:v>
                </c:pt>
                <c:pt idx="274">
                  <c:v>1.1257105874395255</c:v>
                </c:pt>
                <c:pt idx="275">
                  <c:v>1.1265379534938111</c:v>
                </c:pt>
                <c:pt idx="276">
                  <c:v>1.1273214248262096</c:v>
                </c:pt>
                <c:pt idx="277">
                  <c:v>1.1280849701058213</c:v>
                </c:pt>
                <c:pt idx="278">
                  <c:v>1.1287568467005733</c:v>
                </c:pt>
                <c:pt idx="279">
                  <c:v>1.1293403392210146</c:v>
                </c:pt>
                <c:pt idx="280">
                  <c:v>1.1300825237658496</c:v>
                </c:pt>
                <c:pt idx="281">
                  <c:v>1.1307861215180435</c:v>
                </c:pt>
                <c:pt idx="282">
                  <c:v>1.1315028641523668</c:v>
                </c:pt>
                <c:pt idx="283">
                  <c:v>1.1321995816329982</c:v>
                </c:pt>
                <c:pt idx="284">
                  <c:v>1.1329175135088818</c:v>
                </c:pt>
                <c:pt idx="285">
                  <c:v>1.1336169059611436</c:v>
                </c:pt>
                <c:pt idx="286">
                  <c:v>1.134392980188683</c:v>
                </c:pt>
                <c:pt idx="287">
                  <c:v>1.134999303454467</c:v>
                </c:pt>
                <c:pt idx="288">
                  <c:v>1.1356628720211548</c:v>
                </c:pt>
                <c:pt idx="289">
                  <c:v>1.1362912652434134</c:v>
                </c:pt>
                <c:pt idx="290">
                  <c:v>1.1368108108992734</c:v>
                </c:pt>
                <c:pt idx="291">
                  <c:v>1.1373674376401688</c:v>
                </c:pt>
                <c:pt idx="292">
                  <c:v>1.1379040076375861</c:v>
                </c:pt>
                <c:pt idx="293">
                  <c:v>1.1384772703141384</c:v>
                </c:pt>
                <c:pt idx="294">
                  <c:v>1.1387747466481815</c:v>
                </c:pt>
                <c:pt idx="295">
                  <c:v>1.1390662246769385</c:v>
                </c:pt>
                <c:pt idx="296">
                  <c:v>1.1393328277705026</c:v>
                </c:pt>
                <c:pt idx="297">
                  <c:v>1.1395506965600974</c:v>
                </c:pt>
                <c:pt idx="298">
                  <c:v>1.1397687479073801</c:v>
                </c:pt>
                <c:pt idx="299">
                  <c:v>1.1400739097700123</c:v>
                </c:pt>
                <c:pt idx="300">
                  <c:v>1.1403908235305449</c:v>
                </c:pt>
                <c:pt idx="301">
                  <c:v>1.1407019101965659</c:v>
                </c:pt>
                <c:pt idx="302">
                  <c:v>1.1410203468640505</c:v>
                </c:pt>
                <c:pt idx="303">
                  <c:v>1.1413093243580401</c:v>
                </c:pt>
                <c:pt idx="304">
                  <c:v>1.1415756911168311</c:v>
                </c:pt>
                <c:pt idx="305">
                  <c:v>1.1418426555777976</c:v>
                </c:pt>
                <c:pt idx="306">
                  <c:v>1.1421581988788061</c:v>
                </c:pt>
                <c:pt idx="307">
                  <c:v>1.1424437325612591</c:v>
                </c:pt>
                <c:pt idx="308">
                  <c:v>1.1427564557952117</c:v>
                </c:pt>
                <c:pt idx="309">
                  <c:v>1.1430813258411214</c:v>
                </c:pt>
                <c:pt idx="310">
                  <c:v>1.1433883750858371</c:v>
                </c:pt>
                <c:pt idx="311">
                  <c:v>1.1436658933466668</c:v>
                </c:pt>
                <c:pt idx="312">
                  <c:v>1.1439449951943272</c:v>
                </c:pt>
                <c:pt idx="313">
                  <c:v>1.1441516712823434</c:v>
                </c:pt>
                <c:pt idx="314">
                  <c:v>1.1443597228110867</c:v>
                </c:pt>
                <c:pt idx="315">
                  <c:v>1.1446567488737436</c:v>
                </c:pt>
                <c:pt idx="316">
                  <c:v>1.1449046338241526</c:v>
                </c:pt>
                <c:pt idx="317">
                  <c:v>1.1451295473851693</c:v>
                </c:pt>
                <c:pt idx="318">
                  <c:v>1.1453641970507831</c:v>
                </c:pt>
                <c:pt idx="319">
                  <c:v>1.1456342249065523</c:v>
                </c:pt>
                <c:pt idx="320">
                  <c:v>1.1459317366246584</c:v>
                </c:pt>
                <c:pt idx="321">
                  <c:v>1.1462255934709538</c:v>
                </c:pt>
                <c:pt idx="322">
                  <c:v>1.1463960660800927</c:v>
                </c:pt>
                <c:pt idx="323">
                  <c:v>1.1465717140238989</c:v>
                </c:pt>
                <c:pt idx="324">
                  <c:v>1.1466829543176025</c:v>
                </c:pt>
                <c:pt idx="325">
                  <c:v>1.1467783148937332</c:v>
                </c:pt>
                <c:pt idx="326">
                  <c:v>1.1469330123625874</c:v>
                </c:pt>
                <c:pt idx="327">
                  <c:v>1.1469898779249064</c:v>
                </c:pt>
                <c:pt idx="328">
                  <c:v>1.1471045726075513</c:v>
                </c:pt>
                <c:pt idx="329">
                  <c:v>1.1472230671539458</c:v>
                </c:pt>
                <c:pt idx="330">
                  <c:v>1.1473632850636286</c:v>
                </c:pt>
                <c:pt idx="331">
                  <c:v>1.1474463415835072</c:v>
                </c:pt>
                <c:pt idx="332">
                  <c:v>1.1475255797473358</c:v>
                </c:pt>
                <c:pt idx="333">
                  <c:v>1.1476390625816939</c:v>
                </c:pt>
                <c:pt idx="334">
                  <c:v>1.1477545899604622</c:v>
                </c:pt>
                <c:pt idx="335">
                  <c:v>1.1478584256897302</c:v>
                </c:pt>
                <c:pt idx="336">
                  <c:v>1.1480470294976011</c:v>
                </c:pt>
                <c:pt idx="337">
                  <c:v>1.1481715361548916</c:v>
                </c:pt>
                <c:pt idx="338">
                  <c:v>1.14831274842633</c:v>
                </c:pt>
                <c:pt idx="339">
                  <c:v>1.1484638349742318</c:v>
                </c:pt>
                <c:pt idx="340">
                  <c:v>1.1486097583702974</c:v>
                </c:pt>
                <c:pt idx="341">
                  <c:v>1.1487349392598161</c:v>
                </c:pt>
                <c:pt idx="342">
                  <c:v>1.1488841369488478</c:v>
                </c:pt>
                <c:pt idx="343">
                  <c:v>1.149050540861416</c:v>
                </c:pt>
                <c:pt idx="344">
                  <c:v>1.1491580041832972</c:v>
                </c:pt>
                <c:pt idx="345">
                  <c:v>1.1493188805593493</c:v>
                </c:pt>
                <c:pt idx="346">
                  <c:v>1.1494437240369764</c:v>
                </c:pt>
                <c:pt idx="347">
                  <c:v>1.1495978501453363</c:v>
                </c:pt>
                <c:pt idx="348">
                  <c:v>1.1497200804283785</c:v>
                </c:pt>
                <c:pt idx="349">
                  <c:v>1.1497854963435696</c:v>
                </c:pt>
                <c:pt idx="350">
                  <c:v>1.1498644555445929</c:v>
                </c:pt>
                <c:pt idx="351">
                  <c:v>1.1499105362975208</c:v>
                </c:pt>
                <c:pt idx="352">
                  <c:v>1.149949134732446</c:v>
                </c:pt>
                <c:pt idx="353">
                  <c:v>1.1500290255358494</c:v>
                </c:pt>
                <c:pt idx="354">
                  <c:v>1.150089505811291</c:v>
                </c:pt>
                <c:pt idx="355">
                  <c:v>1.15010759044246</c:v>
                </c:pt>
                <c:pt idx="356">
                  <c:v>1.1501360579741546</c:v>
                </c:pt>
                <c:pt idx="357">
                  <c:v>1.1502272323246896</c:v>
                </c:pt>
                <c:pt idx="358">
                  <c:v>1.1503160658586438</c:v>
                </c:pt>
                <c:pt idx="359">
                  <c:v>1.150433565213139</c:v>
                </c:pt>
                <c:pt idx="360">
                  <c:v>1.150574893664341</c:v>
                </c:pt>
                <c:pt idx="361">
                  <c:v>1.1507442996357138</c:v>
                </c:pt>
                <c:pt idx="362">
                  <c:v>1.1509017866432032</c:v>
                </c:pt>
                <c:pt idx="363">
                  <c:v>1.151096813405279</c:v>
                </c:pt>
                <c:pt idx="364">
                  <c:v>1.1512928980319168</c:v>
                </c:pt>
                <c:pt idx="365">
                  <c:v>1.1515252576647568</c:v>
                </c:pt>
                <c:pt idx="366">
                  <c:v>1.151783764580198</c:v>
                </c:pt>
                <c:pt idx="367">
                  <c:v>1.1520417855070848</c:v>
                </c:pt>
                <c:pt idx="368">
                  <c:v>1.152257183526274</c:v>
                </c:pt>
                <c:pt idx="369">
                  <c:v>1.1524577552796049</c:v>
                </c:pt>
                <c:pt idx="370">
                  <c:v>1.1526347269751651</c:v>
                </c:pt>
                <c:pt idx="371">
                  <c:v>1.1528468305341992</c:v>
                </c:pt>
                <c:pt idx="372">
                  <c:v>1.1530572511238226</c:v>
                </c:pt>
                <c:pt idx="373">
                  <c:v>1.1532917158136964</c:v>
                </c:pt>
                <c:pt idx="374">
                  <c:v>1.1535508555834781</c:v>
                </c:pt>
                <c:pt idx="375">
                  <c:v>1.1537644924343318</c:v>
                </c:pt>
                <c:pt idx="376">
                  <c:v>1.1540401430100733</c:v>
                </c:pt>
                <c:pt idx="377">
                  <c:v>1.1542996849866622</c:v>
                </c:pt>
                <c:pt idx="378">
                  <c:v>1.154543169450917</c:v>
                </c:pt>
                <c:pt idx="379">
                  <c:v>1.154798712953659</c:v>
                </c:pt>
                <c:pt idx="380">
                  <c:v>1.1551256314815306</c:v>
                </c:pt>
                <c:pt idx="381">
                  <c:v>1.1554307648665569</c:v>
                </c:pt>
                <c:pt idx="382">
                  <c:v>1.1557397788979156</c:v>
                </c:pt>
                <c:pt idx="383">
                  <c:v>1.156022636853546</c:v>
                </c:pt>
                <c:pt idx="384">
                  <c:v>1.1562787827421332</c:v>
                </c:pt>
                <c:pt idx="385">
                  <c:v>1.156534095019295</c:v>
                </c:pt>
                <c:pt idx="386">
                  <c:v>1.1568521811354437</c:v>
                </c:pt>
                <c:pt idx="387">
                  <c:v>1.1571747492132682</c:v>
                </c:pt>
                <c:pt idx="388">
                  <c:v>1.1574893198352378</c:v>
                </c:pt>
                <c:pt idx="389">
                  <c:v>1.1578225349684022</c:v>
                </c:pt>
                <c:pt idx="390">
                  <c:v>1.1581580228470589</c:v>
                </c:pt>
                <c:pt idx="391">
                  <c:v>1.1584567089655919</c:v>
                </c:pt>
                <c:pt idx="392">
                  <c:v>1.158772985577202</c:v>
                </c:pt>
                <c:pt idx="393">
                  <c:v>1.1590654911553457</c:v>
                </c:pt>
                <c:pt idx="394">
                  <c:v>1.1594041210415091</c:v>
                </c:pt>
                <c:pt idx="395">
                  <c:v>1.1597461773212965</c:v>
                </c:pt>
                <c:pt idx="396">
                  <c:v>1.1600886443192191</c:v>
                </c:pt>
                <c:pt idx="397">
                  <c:v>1.160425712265613</c:v>
                </c:pt>
                <c:pt idx="398">
                  <c:v>1.1607875410479882</c:v>
                </c:pt>
                <c:pt idx="399">
                  <c:v>1.1611740877527867</c:v>
                </c:pt>
                <c:pt idx="400">
                  <c:v>1.1615654287264716</c:v>
                </c:pt>
                <c:pt idx="401">
                  <c:v>1.1619666606345227</c:v>
                </c:pt>
                <c:pt idx="402">
                  <c:v>1.1623517222050561</c:v>
                </c:pt>
                <c:pt idx="403">
                  <c:v>1.1627897431997944</c:v>
                </c:pt>
                <c:pt idx="404">
                  <c:v>1.1632693119312372</c:v>
                </c:pt>
                <c:pt idx="405">
                  <c:v>1.1636328304285855</c:v>
                </c:pt>
                <c:pt idx="406">
                  <c:v>1.163963382151403</c:v>
                </c:pt>
                <c:pt idx="407">
                  <c:v>1.1643143815752286</c:v>
                </c:pt>
                <c:pt idx="408">
                  <c:v>1.1646044087592768</c:v>
                </c:pt>
                <c:pt idx="409">
                  <c:v>1.1648972873736352</c:v>
                </c:pt>
                <c:pt idx="410">
                  <c:v>1.1652132451172463</c:v>
                </c:pt>
                <c:pt idx="411">
                  <c:v>1.1655053429895537</c:v>
                </c:pt>
                <c:pt idx="412">
                  <c:v>1.1658603695601417</c:v>
                </c:pt>
                <c:pt idx="413">
                  <c:v>1.166227764964213</c:v>
                </c:pt>
                <c:pt idx="414">
                  <c:v>1.1665908545948078</c:v>
                </c:pt>
                <c:pt idx="415">
                  <c:v>1.1669135968387627</c:v>
                </c:pt>
                <c:pt idx="416">
                  <c:v>1.1672499957106515</c:v>
                </c:pt>
                <c:pt idx="417">
                  <c:v>1.1675428799805694</c:v>
                </c:pt>
                <c:pt idx="418">
                  <c:v>1.1678092139224132</c:v>
                </c:pt>
                <c:pt idx="419">
                  <c:v>1.1680613136191498</c:v>
                </c:pt>
                <c:pt idx="420">
                  <c:v>1.1683366764424326</c:v>
                </c:pt>
                <c:pt idx="421">
                  <c:v>1.1686013912518438</c:v>
                </c:pt>
                <c:pt idx="422">
                  <c:v>1.1687900522002985</c:v>
                </c:pt>
                <c:pt idx="423">
                  <c:v>1.1689858000902469</c:v>
                </c:pt>
                <c:pt idx="424">
                  <c:v>1.1692290078260124</c:v>
                </c:pt>
                <c:pt idx="425">
                  <c:v>1.1694403980561039</c:v>
                </c:pt>
                <c:pt idx="426">
                  <c:v>1.1696267902400801</c:v>
                </c:pt>
                <c:pt idx="427">
                  <c:v>1.1698245127945186</c:v>
                </c:pt>
                <c:pt idx="428">
                  <c:v>1.1700657134399555</c:v>
                </c:pt>
                <c:pt idx="429">
                  <c:v>1.1703650772395111</c:v>
                </c:pt>
                <c:pt idx="430">
                  <c:v>1.1706523625119787</c:v>
                </c:pt>
                <c:pt idx="431">
                  <c:v>1.1709838735148272</c:v>
                </c:pt>
                <c:pt idx="432">
                  <c:v>1.1713324021316636</c:v>
                </c:pt>
                <c:pt idx="433">
                  <c:v>1.1716906711223083</c:v>
                </c:pt>
                <c:pt idx="434">
                  <c:v>1.172062241803719</c:v>
                </c:pt>
                <c:pt idx="435">
                  <c:v>1.172468028072482</c:v>
                </c:pt>
                <c:pt idx="436">
                  <c:v>1.1728798708304771</c:v>
                </c:pt>
                <c:pt idx="437">
                  <c:v>1.173302710848827</c:v>
                </c:pt>
                <c:pt idx="438">
                  <c:v>1.1736975204971631</c:v>
                </c:pt>
                <c:pt idx="439">
                  <c:v>1.1741345436930375</c:v>
                </c:pt>
                <c:pt idx="440">
                  <c:v>1.1745479124990394</c:v>
                </c:pt>
                <c:pt idx="441">
                  <c:v>1.1750077784551649</c:v>
                </c:pt>
                <c:pt idx="442">
                  <c:v>1.1754881658920995</c:v>
                </c:pt>
                <c:pt idx="443">
                  <c:v>1.1759931792349678</c:v>
                </c:pt>
                <c:pt idx="444">
                  <c:v>1.1764744170400201</c:v>
                </c:pt>
                <c:pt idx="445">
                  <c:v>1.1769590371510612</c:v>
                </c:pt>
                <c:pt idx="446">
                  <c:v>1.1774383660846828</c:v>
                </c:pt>
                <c:pt idx="447">
                  <c:v>1.1779488185085101</c:v>
                </c:pt>
                <c:pt idx="448">
                  <c:v>1.1785221091784324</c:v>
                </c:pt>
                <c:pt idx="449">
                  <c:v>1.1790586709584232</c:v>
                </c:pt>
                <c:pt idx="450">
                  <c:v>1.1795570777325053</c:v>
                </c:pt>
                <c:pt idx="451">
                  <c:v>1.1801095749248307</c:v>
                </c:pt>
                <c:pt idx="452">
                  <c:v>1.1806353725474064</c:v>
                </c:pt>
                <c:pt idx="453">
                  <c:v>1.1812246096867443</c:v>
                </c:pt>
                <c:pt idx="454">
                  <c:v>1.1817243117863119</c:v>
                </c:pt>
                <c:pt idx="455">
                  <c:v>1.1821474124731535</c:v>
                </c:pt>
                <c:pt idx="456">
                  <c:v>1.182680154358831</c:v>
                </c:pt>
                <c:pt idx="457">
                  <c:v>1.1832404521320388</c:v>
                </c:pt>
                <c:pt idx="458">
                  <c:v>1.183749539540947</c:v>
                </c:pt>
                <c:pt idx="459">
                  <c:v>1.1842321800443125</c:v>
                </c:pt>
                <c:pt idx="460">
                  <c:v>1.184721370394771</c:v>
                </c:pt>
                <c:pt idx="461">
                  <c:v>1.1852752056838012</c:v>
                </c:pt>
                <c:pt idx="462">
                  <c:v>1.1858272646192056</c:v>
                </c:pt>
                <c:pt idx="463">
                  <c:v>1.186360040443045</c:v>
                </c:pt>
                <c:pt idx="464">
                  <c:v>1.1868802251193893</c:v>
                </c:pt>
                <c:pt idx="465">
                  <c:v>1.1873502050670777</c:v>
                </c:pt>
                <c:pt idx="466">
                  <c:v>1.1878880099672771</c:v>
                </c:pt>
                <c:pt idx="467">
                  <c:v>1.1884699907424348</c:v>
                </c:pt>
                <c:pt idx="468">
                  <c:v>1.1890028662874661</c:v>
                </c:pt>
                <c:pt idx="469">
                  <c:v>1.1894768633153929</c:v>
                </c:pt>
                <c:pt idx="470">
                  <c:v>1.1899573496030691</c:v>
                </c:pt>
                <c:pt idx="471">
                  <c:v>1.1904103679378844</c:v>
                </c:pt>
                <c:pt idx="472">
                  <c:v>1.1908549718256578</c:v>
                </c:pt>
                <c:pt idx="473">
                  <c:v>1.1913069377275729</c:v>
                </c:pt>
                <c:pt idx="474">
                  <c:v>1.1917333281717981</c:v>
                </c:pt>
                <c:pt idx="475">
                  <c:v>1.1921016810197389</c:v>
                </c:pt>
                <c:pt idx="476">
                  <c:v>1.1924926235489046</c:v>
                </c:pt>
                <c:pt idx="477">
                  <c:v>1.1928583966410267</c:v>
                </c:pt>
                <c:pt idx="478">
                  <c:v>1.1932646965075802</c:v>
                </c:pt>
                <c:pt idx="479">
                  <c:v>1.1937107474132844</c:v>
                </c:pt>
                <c:pt idx="480">
                  <c:v>1.1941424937095322</c:v>
                </c:pt>
                <c:pt idx="481">
                  <c:v>1.1945388975116529</c:v>
                </c:pt>
                <c:pt idx="482">
                  <c:v>1.1949517278781181</c:v>
                </c:pt>
                <c:pt idx="483">
                  <c:v>1.1953504935176982</c:v>
                </c:pt>
                <c:pt idx="484">
                  <c:v>1.1958046937785825</c:v>
                </c:pt>
                <c:pt idx="485">
                  <c:v>1.1961383487041439</c:v>
                </c:pt>
                <c:pt idx="486">
                  <c:v>1.1964605880884189</c:v>
                </c:pt>
                <c:pt idx="487">
                  <c:v>1.1968485830666451</c:v>
                </c:pt>
                <c:pt idx="488">
                  <c:v>1.1972404917335502</c:v>
                </c:pt>
                <c:pt idx="489">
                  <c:v>1.197652827673749</c:v>
                </c:pt>
                <c:pt idx="490">
                  <c:v>1.198054403755882</c:v>
                </c:pt>
                <c:pt idx="491">
                  <c:v>1.1984343576448431</c:v>
                </c:pt>
                <c:pt idx="492">
                  <c:v>1.1987650737835693</c:v>
                </c:pt>
                <c:pt idx="493">
                  <c:v>1.199019683416306</c:v>
                </c:pt>
                <c:pt idx="494">
                  <c:v>1.1992793991799051</c:v>
                </c:pt>
                <c:pt idx="495">
                  <c:v>1.199587228817609</c:v>
                </c:pt>
                <c:pt idx="496">
                  <c:v>1.1999195769129751</c:v>
                </c:pt>
                <c:pt idx="497">
                  <c:v>1.2002723120774967</c:v>
                </c:pt>
                <c:pt idx="498">
                  <c:v>1.2006333476858433</c:v>
                </c:pt>
                <c:pt idx="499">
                  <c:v>1.2009240235559977</c:v>
                </c:pt>
                <c:pt idx="500">
                  <c:v>1.2012286702871791</c:v>
                </c:pt>
                <c:pt idx="501">
                  <c:v>1.2015283051764936</c:v>
                </c:pt>
                <c:pt idx="502">
                  <c:v>1.2017964073540721</c:v>
                </c:pt>
                <c:pt idx="503">
                  <c:v>1.2020981701215576</c:v>
                </c:pt>
                <c:pt idx="504">
                  <c:v>1.2024174524301712</c:v>
                </c:pt>
                <c:pt idx="505">
                  <c:v>1.2027277571165593</c:v>
                </c:pt>
                <c:pt idx="506">
                  <c:v>1.2030373336169959</c:v>
                </c:pt>
                <c:pt idx="507">
                  <c:v>1.2033454464263624</c:v>
                </c:pt>
                <c:pt idx="508">
                  <c:v>1.2036512558532704</c:v>
                </c:pt>
                <c:pt idx="509">
                  <c:v>1.2039731215664256</c:v>
                </c:pt>
                <c:pt idx="510">
                  <c:v>1.2042980475695968</c:v>
                </c:pt>
                <c:pt idx="511">
                  <c:v>1.2046266680405553</c:v>
                </c:pt>
                <c:pt idx="512">
                  <c:v>1.2049718135566623</c:v>
                </c:pt>
                <c:pt idx="513">
                  <c:v>1.2053204338066987</c:v>
                </c:pt>
                <c:pt idx="514">
                  <c:v>1.2057297966624434</c:v>
                </c:pt>
                <c:pt idx="515">
                  <c:v>1.2061341522372575</c:v>
                </c:pt>
                <c:pt idx="516">
                  <c:v>1.2065395081355059</c:v>
                </c:pt>
                <c:pt idx="517">
                  <c:v>1.2069181501671318</c:v>
                </c:pt>
                <c:pt idx="518">
                  <c:v>1.2072906330948592</c:v>
                </c:pt>
                <c:pt idx="519">
                  <c:v>1.2076381519326531</c:v>
                </c:pt>
                <c:pt idx="520">
                  <c:v>1.2079759299571406</c:v>
                </c:pt>
                <c:pt idx="521">
                  <c:v>1.2083290112091272</c:v>
                </c:pt>
                <c:pt idx="522">
                  <c:v>1.2086780469302913</c:v>
                </c:pt>
                <c:pt idx="523">
                  <c:v>1.2090287089906109</c:v>
                </c:pt>
                <c:pt idx="524">
                  <c:v>1.2093653864423208</c:v>
                </c:pt>
                <c:pt idx="525">
                  <c:v>1.2097044304325377</c:v>
                </c:pt>
                <c:pt idx="526">
                  <c:v>1.2100082698121843</c:v>
                </c:pt>
                <c:pt idx="527">
                  <c:v>1.2102975683083868</c:v>
                </c:pt>
                <c:pt idx="528">
                  <c:v>1.2105955025828596</c:v>
                </c:pt>
                <c:pt idx="529">
                  <c:v>1.2109015190161996</c:v>
                </c:pt>
                <c:pt idx="530">
                  <c:v>1.2111861500021412</c:v>
                </c:pt>
                <c:pt idx="531">
                  <c:v>1.2114641928524528</c:v>
                </c:pt>
                <c:pt idx="532">
                  <c:v>1.2117330203881729</c:v>
                </c:pt>
                <c:pt idx="533">
                  <c:v>1.2120011378609818</c:v>
                </c:pt>
                <c:pt idx="534">
                  <c:v>1.2122747074020488</c:v>
                </c:pt>
                <c:pt idx="535">
                  <c:v>1.2125520216032659</c:v>
                </c:pt>
                <c:pt idx="536">
                  <c:v>1.2128300850396583</c:v>
                </c:pt>
                <c:pt idx="537">
                  <c:v>1.2130811208233523</c:v>
                </c:pt>
                <c:pt idx="538">
                  <c:v>1.2133213897809476</c:v>
                </c:pt>
                <c:pt idx="539">
                  <c:v>1.2135301112008459</c:v>
                </c:pt>
                <c:pt idx="540">
                  <c:v>1.2137316126543487</c:v>
                </c:pt>
                <c:pt idx="541">
                  <c:v>1.2139207311446696</c:v>
                </c:pt>
                <c:pt idx="542">
                  <c:v>1.2141257913775318</c:v>
                </c:pt>
                <c:pt idx="543">
                  <c:v>1.2143429890056783</c:v>
                </c:pt>
                <c:pt idx="544">
                  <c:v>1.2145396106617796</c:v>
                </c:pt>
                <c:pt idx="545">
                  <c:v>1.2147297091685081</c:v>
                </c:pt>
                <c:pt idx="546">
                  <c:v>1.2148965697031249</c:v>
                </c:pt>
                <c:pt idx="547">
                  <c:v>1.2150820961238848</c:v>
                </c:pt>
                <c:pt idx="548">
                  <c:v>1.2152468802087986</c:v>
                </c:pt>
                <c:pt idx="549">
                  <c:v>1.2154262192816372</c:v>
                </c:pt>
                <c:pt idx="550">
                  <c:v>1.2155959903179618</c:v>
                </c:pt>
                <c:pt idx="551">
                  <c:v>1.2157705160166765</c:v>
                </c:pt>
                <c:pt idx="552">
                  <c:v>1.2159421690243724</c:v>
                </c:pt>
                <c:pt idx="553">
                  <c:v>1.2160917764347061</c:v>
                </c:pt>
                <c:pt idx="554">
                  <c:v>1.2162519776187928</c:v>
                </c:pt>
                <c:pt idx="555">
                  <c:v>1.2164188548797852</c:v>
                </c:pt>
                <c:pt idx="556">
                  <c:v>1.2165676458382102</c:v>
                </c:pt>
                <c:pt idx="557">
                  <c:v>1.2167328967393269</c:v>
                </c:pt>
                <c:pt idx="558">
                  <c:v>1.2168807268952067</c:v>
                </c:pt>
                <c:pt idx="559">
                  <c:v>1.2170186887156276</c:v>
                </c:pt>
                <c:pt idx="560">
                  <c:v>1.2171447648952129</c:v>
                </c:pt>
                <c:pt idx="561">
                  <c:v>1.2172695960472566</c:v>
                </c:pt>
                <c:pt idx="562">
                  <c:v>1.2173889729549536</c:v>
                </c:pt>
                <c:pt idx="563">
                  <c:v>1.2175130441457986</c:v>
                </c:pt>
                <c:pt idx="564">
                  <c:v>1.2176363253370872</c:v>
                </c:pt>
                <c:pt idx="565">
                  <c:v>1.217765437208526</c:v>
                </c:pt>
                <c:pt idx="566">
                  <c:v>1.2178951486944503</c:v>
                </c:pt>
                <c:pt idx="567">
                  <c:v>1.218014056083325</c:v>
                </c:pt>
                <c:pt idx="568">
                  <c:v>1.2181449555392156</c:v>
                </c:pt>
                <c:pt idx="569">
                  <c:v>1.2182565229727378</c:v>
                </c:pt>
                <c:pt idx="570">
                  <c:v>1.2183780079201583</c:v>
                </c:pt>
                <c:pt idx="571">
                  <c:v>1.218495879341559</c:v>
                </c:pt>
                <c:pt idx="572">
                  <c:v>1.2186034210147105</c:v>
                </c:pt>
                <c:pt idx="573">
                  <c:v>1.2187177933824072</c:v>
                </c:pt>
                <c:pt idx="574">
                  <c:v>1.2188311684221542</c:v>
                </c:pt>
                <c:pt idx="575">
                  <c:v>1.2189345358770605</c:v>
                </c:pt>
                <c:pt idx="576">
                  <c:v>1.219037390378837</c:v>
                </c:pt>
                <c:pt idx="577">
                  <c:v>1.2191142907470118</c:v>
                </c:pt>
                <c:pt idx="578">
                  <c:v>1.2191641413229206</c:v>
                </c:pt>
                <c:pt idx="579">
                  <c:v>1.2192401921578353</c:v>
                </c:pt>
                <c:pt idx="580">
                  <c:v>1.219323840202815</c:v>
                </c:pt>
                <c:pt idx="581">
                  <c:v>1.219408649096245</c:v>
                </c:pt>
                <c:pt idx="582">
                  <c:v>1.2195305330215129</c:v>
                </c:pt>
                <c:pt idx="583">
                  <c:v>1.2196158790128471</c:v>
                </c:pt>
                <c:pt idx="584">
                  <c:v>1.2197158761504008</c:v>
                </c:pt>
                <c:pt idx="585">
                  <c:v>1.2197965681539695</c:v>
                </c:pt>
                <c:pt idx="586">
                  <c:v>1.2198718532420127</c:v>
                </c:pt>
                <c:pt idx="587">
                  <c:v>1.2199641023621743</c:v>
                </c:pt>
                <c:pt idx="588">
                  <c:v>1.2200493960899317</c:v>
                </c:pt>
                <c:pt idx="589">
                  <c:v>1.2201327186299165</c:v>
                </c:pt>
                <c:pt idx="590">
                  <c:v>1.2202140921767435</c:v>
                </c:pt>
                <c:pt idx="591">
                  <c:v>1.2202991245457036</c:v>
                </c:pt>
                <c:pt idx="592">
                  <c:v>1.2203768790280074</c:v>
                </c:pt>
                <c:pt idx="593">
                  <c:v>1.2204661245213859</c:v>
                </c:pt>
                <c:pt idx="594">
                  <c:v>1.2205692307310516</c:v>
                </c:pt>
                <c:pt idx="595">
                  <c:v>1.2206832423301208</c:v>
                </c:pt>
                <c:pt idx="596">
                  <c:v>1.2207945344691342</c:v>
                </c:pt>
                <c:pt idx="597">
                  <c:v>1.2209042688657028</c:v>
                </c:pt>
                <c:pt idx="598">
                  <c:v>1.2210225086649917</c:v>
                </c:pt>
                <c:pt idx="599">
                  <c:v>1.2211301365327443</c:v>
                </c:pt>
                <c:pt idx="600">
                  <c:v>1.221241048619117</c:v>
                </c:pt>
                <c:pt idx="601">
                  <c:v>1.2213982035461954</c:v>
                </c:pt>
                <c:pt idx="602">
                  <c:v>1.2215517635103663</c:v>
                </c:pt>
                <c:pt idx="603">
                  <c:v>1.2217283955202525</c:v>
                </c:pt>
                <c:pt idx="604">
                  <c:v>1.2219158682703852</c:v>
                </c:pt>
                <c:pt idx="605">
                  <c:v>1.2220929480039817</c:v>
                </c:pt>
                <c:pt idx="606">
                  <c:v>1.222281600991334</c:v>
                </c:pt>
                <c:pt idx="607">
                  <c:v>1.2224662600080309</c:v>
                </c:pt>
                <c:pt idx="608">
                  <c:v>1.2226530786508638</c:v>
                </c:pt>
                <c:pt idx="609">
                  <c:v>1.2228409631417121</c:v>
                </c:pt>
                <c:pt idx="610">
                  <c:v>1.2230203816791496</c:v>
                </c:pt>
                <c:pt idx="611">
                  <c:v>1.2232052028057643</c:v>
                </c:pt>
                <c:pt idx="612">
                  <c:v>1.2233857827107251</c:v>
                </c:pt>
                <c:pt idx="613">
                  <c:v>1.2235726233472044</c:v>
                </c:pt>
                <c:pt idx="614">
                  <c:v>1.2237667304350575</c:v>
                </c:pt>
                <c:pt idx="615">
                  <c:v>1.2239506477382303</c:v>
                </c:pt>
                <c:pt idx="616">
                  <c:v>1.2241010379458377</c:v>
                </c:pt>
                <c:pt idx="617">
                  <c:v>1.2242491696810764</c:v>
                </c:pt>
                <c:pt idx="618">
                  <c:v>1.2243643675543494</c:v>
                </c:pt>
                <c:pt idx="619">
                  <c:v>1.2244743730173933</c:v>
                </c:pt>
                <c:pt idx="620">
                  <c:v>1.2245853346223181</c:v>
                </c:pt>
                <c:pt idx="621">
                  <c:v>1.2246677200761116</c:v>
                </c:pt>
                <c:pt idx="622">
                  <c:v>1.2247387520814974</c:v>
                </c:pt>
                <c:pt idx="623">
                  <c:v>1.2248197564874195</c:v>
                </c:pt>
                <c:pt idx="624">
                  <c:v>1.2248815874490533</c:v>
                </c:pt>
                <c:pt idx="625">
                  <c:v>1.2249495441663589</c:v>
                </c:pt>
                <c:pt idx="626">
                  <c:v>1.2250316065744731</c:v>
                </c:pt>
                <c:pt idx="627">
                  <c:v>1.2250979936100883</c:v>
                </c:pt>
                <c:pt idx="628">
                  <c:v>1.2251795852791911</c:v>
                </c:pt>
                <c:pt idx="629">
                  <c:v>1.2252661638080264</c:v>
                </c:pt>
                <c:pt idx="630">
                  <c:v>1.2253594659223552</c:v>
                </c:pt>
                <c:pt idx="631">
                  <c:v>1.2254399344121205</c:v>
                </c:pt>
                <c:pt idx="632">
                  <c:v>1.2255125493895378</c:v>
                </c:pt>
                <c:pt idx="633">
                  <c:v>1.2255819500687721</c:v>
                </c:pt>
                <c:pt idx="634">
                  <c:v>1.2256542213227031</c:v>
                </c:pt>
                <c:pt idx="635">
                  <c:v>1.2257310853103003</c:v>
                </c:pt>
                <c:pt idx="636">
                  <c:v>1.2257952822446507</c:v>
                </c:pt>
                <c:pt idx="637">
                  <c:v>1.2258654504134971</c:v>
                </c:pt>
                <c:pt idx="638">
                  <c:v>1.2259408479859446</c:v>
                </c:pt>
                <c:pt idx="639">
                  <c:v>1.2260176235427429</c:v>
                </c:pt>
                <c:pt idx="640">
                  <c:v>1.2260872093242232</c:v>
                </c:pt>
                <c:pt idx="641">
                  <c:v>1.2261649802021459</c:v>
                </c:pt>
                <c:pt idx="642">
                  <c:v>1.2262418619954181</c:v>
                </c:pt>
                <c:pt idx="643">
                  <c:v>1.226315486466609</c:v>
                </c:pt>
                <c:pt idx="644">
                  <c:v>1.226412855045182</c:v>
                </c:pt>
                <c:pt idx="645">
                  <c:v>1.2265031853221107</c:v>
                </c:pt>
                <c:pt idx="646">
                  <c:v>1.2265983948513044</c:v>
                </c:pt>
                <c:pt idx="647">
                  <c:v>1.2266977842575504</c:v>
                </c:pt>
                <c:pt idx="648">
                  <c:v>1.2267747223240253</c:v>
                </c:pt>
                <c:pt idx="649">
                  <c:v>1.2268564642306663</c:v>
                </c:pt>
                <c:pt idx="650">
                  <c:v>1.2269427675152196</c:v>
                </c:pt>
                <c:pt idx="651">
                  <c:v>1.2270245359912282</c:v>
                </c:pt>
                <c:pt idx="652">
                  <c:v>1.2271248257249812</c:v>
                </c:pt>
                <c:pt idx="653">
                  <c:v>1.2272230009165683</c:v>
                </c:pt>
                <c:pt idx="654">
                  <c:v>1.2273387061046561</c:v>
                </c:pt>
                <c:pt idx="655">
                  <c:v>1.2274477584957044</c:v>
                </c:pt>
                <c:pt idx="656">
                  <c:v>1.2275620394705016</c:v>
                </c:pt>
                <c:pt idx="657">
                  <c:v>1.2276829456193297</c:v>
                </c:pt>
                <c:pt idx="658">
                  <c:v>1.2277762218094643</c:v>
                </c:pt>
                <c:pt idx="659">
                  <c:v>1.2278899944826873</c:v>
                </c:pt>
                <c:pt idx="660">
                  <c:v>1.2279912606265777</c:v>
                </c:pt>
                <c:pt idx="661">
                  <c:v>1.228093198566059</c:v>
                </c:pt>
                <c:pt idx="662">
                  <c:v>1.2282023580246941</c:v>
                </c:pt>
                <c:pt idx="663">
                  <c:v>1.2283062333133965</c:v>
                </c:pt>
                <c:pt idx="664">
                  <c:v>1.2284103998421401</c:v>
                </c:pt>
                <c:pt idx="665">
                  <c:v>1.2284961861977877</c:v>
                </c:pt>
                <c:pt idx="666">
                  <c:v>1.2285777449643991</c:v>
                </c:pt>
                <c:pt idx="667">
                  <c:v>1.2286707349993298</c:v>
                </c:pt>
                <c:pt idx="668">
                  <c:v>1.2287725844649457</c:v>
                </c:pt>
                <c:pt idx="669">
                  <c:v>1.2288737810551633</c:v>
                </c:pt>
                <c:pt idx="670">
                  <c:v>1.2289752357753638</c:v>
                </c:pt>
                <c:pt idx="671">
                  <c:v>1.2290955691430585</c:v>
                </c:pt>
                <c:pt idx="672">
                  <c:v>1.2291946725682583</c:v>
                </c:pt>
                <c:pt idx="673">
                  <c:v>1.2293046974162234</c:v>
                </c:pt>
                <c:pt idx="674">
                  <c:v>1.2294069521595297</c:v>
                </c:pt>
                <c:pt idx="675">
                  <c:v>1.2295053358371386</c:v>
                </c:pt>
                <c:pt idx="676">
                  <c:v>1.2296066255209119</c:v>
                </c:pt>
                <c:pt idx="677">
                  <c:v>1.2297086828529751</c:v>
                </c:pt>
                <c:pt idx="678">
                  <c:v>1.2298052609755123</c:v>
                </c:pt>
                <c:pt idx="679">
                  <c:v>1.2298944434122041</c:v>
                </c:pt>
                <c:pt idx="680">
                  <c:v>1.2299872821607729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B5-440E-B0E4-9E305F732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9606200"/>
        <c:axId val="367256136"/>
      </c:lineChart>
      <c:catAx>
        <c:axId val="339606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timestamp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56136"/>
        <c:crosses val="autoZero"/>
        <c:auto val="1"/>
        <c:lblAlgn val="ctr"/>
        <c:lblOffset val="100"/>
        <c:noMultiLvlLbl val="0"/>
      </c:catAx>
      <c:valAx>
        <c:axId val="367256136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cum_return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06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4E022-BFDF-470A-9BD8-D059A33AF8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8B729CE-4B26-4F31-B25F-35C31E8A3FE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Source Sans Pro Light"/>
              <a:ea typeface="Source Sans Pro Light"/>
            </a:rPr>
            <a:t>Robust alternative to the quadratic solver used to find mean-variance optimal portfolios, especially advantageous when linear inequalities are applied.</a:t>
          </a:r>
        </a:p>
      </dgm:t>
    </dgm:pt>
    <dgm:pt modelId="{E1512343-A2EE-4E71-A4D5-E8035D29C7EF}" type="parTrans" cxnId="{91C9E1F8-04A5-4BB1-A16F-10D45A83841E}">
      <dgm:prSet/>
      <dgm:spPr/>
      <dgm:t>
        <a:bodyPr/>
        <a:lstStyle/>
        <a:p>
          <a:endParaRPr lang="en-US"/>
        </a:p>
      </dgm:t>
    </dgm:pt>
    <dgm:pt modelId="{5FB98D45-025C-4E84-B037-A08086CB85A7}" type="sibTrans" cxnId="{91C9E1F8-04A5-4BB1-A16F-10D45A83841E}">
      <dgm:prSet/>
      <dgm:spPr/>
      <dgm:t>
        <a:bodyPr/>
        <a:lstStyle/>
        <a:p>
          <a:endParaRPr lang="en-US"/>
        </a:p>
      </dgm:t>
    </dgm:pt>
    <dgm:pt modelId="{297CAF24-BD58-4E8E-9350-6EE11DAF0C6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Source Sans Pro Light"/>
              <a:ea typeface="Source Sans Pro Light"/>
            </a:rPr>
            <a:t>Specially designed for portfolio optimization unlike generic convex optimization routines.</a:t>
          </a:r>
        </a:p>
      </dgm:t>
    </dgm:pt>
    <dgm:pt modelId="{26E35E99-D3AC-48E0-B5B7-D0CDF4F9CB72}" type="parTrans" cxnId="{02B17579-0199-45DF-A54F-CF8DE2DCEDE8}">
      <dgm:prSet/>
      <dgm:spPr/>
      <dgm:t>
        <a:bodyPr/>
        <a:lstStyle/>
        <a:p>
          <a:endParaRPr lang="en-US"/>
        </a:p>
      </dgm:t>
    </dgm:pt>
    <dgm:pt modelId="{CEE236B6-5C72-4092-8340-DA6B9E6BA071}" type="sibTrans" cxnId="{02B17579-0199-45DF-A54F-CF8DE2DCEDE8}">
      <dgm:prSet/>
      <dgm:spPr/>
      <dgm:t>
        <a:bodyPr/>
        <a:lstStyle/>
        <a:p>
          <a:endParaRPr lang="en-US"/>
        </a:p>
      </dgm:t>
    </dgm:pt>
    <dgm:pt modelId="{53C70231-E3C0-4B2E-88C7-02AEEAACDC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Source Sans Pro Light"/>
              <a:ea typeface="Source Sans Pro Light"/>
            </a:rPr>
            <a:t>Guaranteed to converge after certain number of iterations and can efficiently derive the entire efficient frontier.</a:t>
          </a:r>
        </a:p>
      </dgm:t>
    </dgm:pt>
    <dgm:pt modelId="{A869A213-6068-485F-920C-42755A4770A3}" type="parTrans" cxnId="{752EB932-8DE9-47D4-BA0B-62662F4C7B7C}">
      <dgm:prSet/>
      <dgm:spPr/>
      <dgm:t>
        <a:bodyPr/>
        <a:lstStyle/>
        <a:p>
          <a:endParaRPr lang="en-US"/>
        </a:p>
      </dgm:t>
    </dgm:pt>
    <dgm:pt modelId="{4FECCA8B-6991-48AD-91DB-4B8673458ED2}" type="sibTrans" cxnId="{752EB932-8DE9-47D4-BA0B-62662F4C7B7C}">
      <dgm:prSet/>
      <dgm:spPr/>
      <dgm:t>
        <a:bodyPr/>
        <a:lstStyle/>
        <a:p>
          <a:endParaRPr lang="en-US"/>
        </a:p>
      </dgm:t>
    </dgm:pt>
    <dgm:pt modelId="{7D39D95C-33CF-44A9-B3D9-462C3B6EEEC2}" type="pres">
      <dgm:prSet presAssocID="{8694E022-BFDF-470A-9BD8-D059A33AF87F}" presName="root" presStyleCnt="0">
        <dgm:presLayoutVars>
          <dgm:dir/>
          <dgm:resizeHandles val="exact"/>
        </dgm:presLayoutVars>
      </dgm:prSet>
      <dgm:spPr/>
    </dgm:pt>
    <dgm:pt modelId="{20BC0523-FFA4-429B-908F-E66FC522CE50}" type="pres">
      <dgm:prSet presAssocID="{18B729CE-4B26-4F31-B25F-35C31E8A3FEE}" presName="compNode" presStyleCnt="0"/>
      <dgm:spPr/>
    </dgm:pt>
    <dgm:pt modelId="{FF37EF7F-1CCD-4268-808E-762F595C0D14}" type="pres">
      <dgm:prSet presAssocID="{18B729CE-4B26-4F31-B25F-35C31E8A3FEE}" presName="bgRect" presStyleLbl="bgShp" presStyleIdx="0" presStyleCnt="3"/>
      <dgm:spPr/>
    </dgm:pt>
    <dgm:pt modelId="{CFF8CF62-AA6E-4FBA-A1F9-B7F8E64F0FA2}" type="pres">
      <dgm:prSet presAssocID="{18B729CE-4B26-4F31-B25F-35C31E8A3F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DAEAF06E-02AA-4928-B0F2-EAE6D80902ED}" type="pres">
      <dgm:prSet presAssocID="{18B729CE-4B26-4F31-B25F-35C31E8A3FEE}" presName="spaceRect" presStyleCnt="0"/>
      <dgm:spPr/>
    </dgm:pt>
    <dgm:pt modelId="{ACBD0155-75FA-4FEF-9748-BFC2575A3AC9}" type="pres">
      <dgm:prSet presAssocID="{18B729CE-4B26-4F31-B25F-35C31E8A3FEE}" presName="parTx" presStyleLbl="revTx" presStyleIdx="0" presStyleCnt="3">
        <dgm:presLayoutVars>
          <dgm:chMax val="0"/>
          <dgm:chPref val="0"/>
        </dgm:presLayoutVars>
      </dgm:prSet>
      <dgm:spPr/>
    </dgm:pt>
    <dgm:pt modelId="{D58837E7-23EE-441B-B32D-87F8FD5953D8}" type="pres">
      <dgm:prSet presAssocID="{5FB98D45-025C-4E84-B037-A08086CB85A7}" presName="sibTrans" presStyleCnt="0"/>
      <dgm:spPr/>
    </dgm:pt>
    <dgm:pt modelId="{2EC1D7FB-F5A4-4196-A4FE-417016DCC7E1}" type="pres">
      <dgm:prSet presAssocID="{297CAF24-BD58-4E8E-9350-6EE11DAF0C67}" presName="compNode" presStyleCnt="0"/>
      <dgm:spPr/>
    </dgm:pt>
    <dgm:pt modelId="{8388B292-A777-48FF-B5C0-F69698B18C89}" type="pres">
      <dgm:prSet presAssocID="{297CAF24-BD58-4E8E-9350-6EE11DAF0C67}" presName="bgRect" presStyleLbl="bgShp" presStyleIdx="1" presStyleCnt="3"/>
      <dgm:spPr/>
    </dgm:pt>
    <dgm:pt modelId="{43261688-4826-42CD-8337-AFD6603D3297}" type="pres">
      <dgm:prSet presAssocID="{297CAF24-BD58-4E8E-9350-6EE11DAF0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EFDADAB-E1A5-4D85-B269-8DD4D50396BC}" type="pres">
      <dgm:prSet presAssocID="{297CAF24-BD58-4E8E-9350-6EE11DAF0C67}" presName="spaceRect" presStyleCnt="0"/>
      <dgm:spPr/>
    </dgm:pt>
    <dgm:pt modelId="{2B271F88-A037-4C1A-95CA-DF587EBA88D7}" type="pres">
      <dgm:prSet presAssocID="{297CAF24-BD58-4E8E-9350-6EE11DAF0C67}" presName="parTx" presStyleLbl="revTx" presStyleIdx="1" presStyleCnt="3">
        <dgm:presLayoutVars>
          <dgm:chMax val="0"/>
          <dgm:chPref val="0"/>
        </dgm:presLayoutVars>
      </dgm:prSet>
      <dgm:spPr/>
    </dgm:pt>
    <dgm:pt modelId="{DBDB14B5-C51F-419D-8157-888AA1C16EB6}" type="pres">
      <dgm:prSet presAssocID="{CEE236B6-5C72-4092-8340-DA6B9E6BA071}" presName="sibTrans" presStyleCnt="0"/>
      <dgm:spPr/>
    </dgm:pt>
    <dgm:pt modelId="{5B59C4DA-DEF4-4A12-B109-D9C3DEC188ED}" type="pres">
      <dgm:prSet presAssocID="{53C70231-E3C0-4B2E-88C7-02AEEAACDC11}" presName="compNode" presStyleCnt="0"/>
      <dgm:spPr/>
    </dgm:pt>
    <dgm:pt modelId="{080BE8A2-B3DB-4E35-868B-004750A54795}" type="pres">
      <dgm:prSet presAssocID="{53C70231-E3C0-4B2E-88C7-02AEEAACDC11}" presName="bgRect" presStyleLbl="bgShp" presStyleIdx="2" presStyleCnt="3"/>
      <dgm:spPr/>
    </dgm:pt>
    <dgm:pt modelId="{2FDF7C25-1746-49FB-822E-A78A8FCB6C4B}" type="pres">
      <dgm:prSet presAssocID="{53C70231-E3C0-4B2E-88C7-02AEEAACDC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D204FD7-5BAB-42A6-8991-51E53AC03391}" type="pres">
      <dgm:prSet presAssocID="{53C70231-E3C0-4B2E-88C7-02AEEAACDC11}" presName="spaceRect" presStyleCnt="0"/>
      <dgm:spPr/>
    </dgm:pt>
    <dgm:pt modelId="{1F313C30-246E-4C62-8C6F-6910234E4CCC}" type="pres">
      <dgm:prSet presAssocID="{53C70231-E3C0-4B2E-88C7-02AEEAACDC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C24E13-B899-425E-AC5F-842373E99E87}" type="presOf" srcId="{297CAF24-BD58-4E8E-9350-6EE11DAF0C67}" destId="{2B271F88-A037-4C1A-95CA-DF587EBA88D7}" srcOrd="0" destOrd="0" presId="urn:microsoft.com/office/officeart/2018/2/layout/IconVerticalSolidList"/>
    <dgm:cxn modelId="{35252A20-B051-4F97-A201-7E9272E7318C}" type="presOf" srcId="{8694E022-BFDF-470A-9BD8-D059A33AF87F}" destId="{7D39D95C-33CF-44A9-B3D9-462C3B6EEEC2}" srcOrd="0" destOrd="0" presId="urn:microsoft.com/office/officeart/2018/2/layout/IconVerticalSolidList"/>
    <dgm:cxn modelId="{752EB932-8DE9-47D4-BA0B-62662F4C7B7C}" srcId="{8694E022-BFDF-470A-9BD8-D059A33AF87F}" destId="{53C70231-E3C0-4B2E-88C7-02AEEAACDC11}" srcOrd="2" destOrd="0" parTransId="{A869A213-6068-485F-920C-42755A4770A3}" sibTransId="{4FECCA8B-6991-48AD-91DB-4B8673458ED2}"/>
    <dgm:cxn modelId="{B0B53560-A6DD-4C40-B911-EC91627621D9}" type="presOf" srcId="{18B729CE-4B26-4F31-B25F-35C31E8A3FEE}" destId="{ACBD0155-75FA-4FEF-9748-BFC2575A3AC9}" srcOrd="0" destOrd="0" presId="urn:microsoft.com/office/officeart/2018/2/layout/IconVerticalSolidList"/>
    <dgm:cxn modelId="{61ABD751-5FAD-456A-9342-F6A585540402}" type="presOf" srcId="{53C70231-E3C0-4B2E-88C7-02AEEAACDC11}" destId="{1F313C30-246E-4C62-8C6F-6910234E4CCC}" srcOrd="0" destOrd="0" presId="urn:microsoft.com/office/officeart/2018/2/layout/IconVerticalSolidList"/>
    <dgm:cxn modelId="{02B17579-0199-45DF-A54F-CF8DE2DCEDE8}" srcId="{8694E022-BFDF-470A-9BD8-D059A33AF87F}" destId="{297CAF24-BD58-4E8E-9350-6EE11DAF0C67}" srcOrd="1" destOrd="0" parTransId="{26E35E99-D3AC-48E0-B5B7-D0CDF4F9CB72}" sibTransId="{CEE236B6-5C72-4092-8340-DA6B9E6BA071}"/>
    <dgm:cxn modelId="{91C9E1F8-04A5-4BB1-A16F-10D45A83841E}" srcId="{8694E022-BFDF-470A-9BD8-D059A33AF87F}" destId="{18B729CE-4B26-4F31-B25F-35C31E8A3FEE}" srcOrd="0" destOrd="0" parTransId="{E1512343-A2EE-4E71-A4D5-E8035D29C7EF}" sibTransId="{5FB98D45-025C-4E84-B037-A08086CB85A7}"/>
    <dgm:cxn modelId="{3946E6AC-C7E8-4981-B4AA-AFF8D8B2A4AC}" type="presParOf" srcId="{7D39D95C-33CF-44A9-B3D9-462C3B6EEEC2}" destId="{20BC0523-FFA4-429B-908F-E66FC522CE50}" srcOrd="0" destOrd="0" presId="urn:microsoft.com/office/officeart/2018/2/layout/IconVerticalSolidList"/>
    <dgm:cxn modelId="{F229F4E2-AD17-459E-868F-9195A359F650}" type="presParOf" srcId="{20BC0523-FFA4-429B-908F-E66FC522CE50}" destId="{FF37EF7F-1CCD-4268-808E-762F595C0D14}" srcOrd="0" destOrd="0" presId="urn:microsoft.com/office/officeart/2018/2/layout/IconVerticalSolidList"/>
    <dgm:cxn modelId="{60290D1A-EA79-4BD9-B3AD-C3E1CD5A9EAD}" type="presParOf" srcId="{20BC0523-FFA4-429B-908F-E66FC522CE50}" destId="{CFF8CF62-AA6E-4FBA-A1F9-B7F8E64F0FA2}" srcOrd="1" destOrd="0" presId="urn:microsoft.com/office/officeart/2018/2/layout/IconVerticalSolidList"/>
    <dgm:cxn modelId="{6BB06B6E-3098-4436-9E5D-F3CB0087ECF4}" type="presParOf" srcId="{20BC0523-FFA4-429B-908F-E66FC522CE50}" destId="{DAEAF06E-02AA-4928-B0F2-EAE6D80902ED}" srcOrd="2" destOrd="0" presId="urn:microsoft.com/office/officeart/2018/2/layout/IconVerticalSolidList"/>
    <dgm:cxn modelId="{2FF52092-8311-4142-ADFA-57C5BF9F8BA2}" type="presParOf" srcId="{20BC0523-FFA4-429B-908F-E66FC522CE50}" destId="{ACBD0155-75FA-4FEF-9748-BFC2575A3AC9}" srcOrd="3" destOrd="0" presId="urn:microsoft.com/office/officeart/2018/2/layout/IconVerticalSolidList"/>
    <dgm:cxn modelId="{556D276C-7808-4C55-BB7B-0A4E0CB2BBD8}" type="presParOf" srcId="{7D39D95C-33CF-44A9-B3D9-462C3B6EEEC2}" destId="{D58837E7-23EE-441B-B32D-87F8FD5953D8}" srcOrd="1" destOrd="0" presId="urn:microsoft.com/office/officeart/2018/2/layout/IconVerticalSolidList"/>
    <dgm:cxn modelId="{A7FA5BB6-6EB3-4E1D-A14E-A3EC0CB3A573}" type="presParOf" srcId="{7D39D95C-33CF-44A9-B3D9-462C3B6EEEC2}" destId="{2EC1D7FB-F5A4-4196-A4FE-417016DCC7E1}" srcOrd="2" destOrd="0" presId="urn:microsoft.com/office/officeart/2018/2/layout/IconVerticalSolidList"/>
    <dgm:cxn modelId="{B407E139-BC0E-43B8-ADB1-7D0F20720422}" type="presParOf" srcId="{2EC1D7FB-F5A4-4196-A4FE-417016DCC7E1}" destId="{8388B292-A777-48FF-B5C0-F69698B18C89}" srcOrd="0" destOrd="0" presId="urn:microsoft.com/office/officeart/2018/2/layout/IconVerticalSolidList"/>
    <dgm:cxn modelId="{17B67140-BEFB-4873-8EDA-8F4D479BEB15}" type="presParOf" srcId="{2EC1D7FB-F5A4-4196-A4FE-417016DCC7E1}" destId="{43261688-4826-42CD-8337-AFD6603D3297}" srcOrd="1" destOrd="0" presId="urn:microsoft.com/office/officeart/2018/2/layout/IconVerticalSolidList"/>
    <dgm:cxn modelId="{90073023-519A-442F-B2AC-5F55CC9DC0F9}" type="presParOf" srcId="{2EC1D7FB-F5A4-4196-A4FE-417016DCC7E1}" destId="{FEFDADAB-E1A5-4D85-B269-8DD4D50396BC}" srcOrd="2" destOrd="0" presId="urn:microsoft.com/office/officeart/2018/2/layout/IconVerticalSolidList"/>
    <dgm:cxn modelId="{1B0F8C16-10D3-4F95-838F-A3AA28186A96}" type="presParOf" srcId="{2EC1D7FB-F5A4-4196-A4FE-417016DCC7E1}" destId="{2B271F88-A037-4C1A-95CA-DF587EBA88D7}" srcOrd="3" destOrd="0" presId="urn:microsoft.com/office/officeart/2018/2/layout/IconVerticalSolidList"/>
    <dgm:cxn modelId="{18090ABA-1B3E-4C58-BE48-44E3E791CE43}" type="presParOf" srcId="{7D39D95C-33CF-44A9-B3D9-462C3B6EEEC2}" destId="{DBDB14B5-C51F-419D-8157-888AA1C16EB6}" srcOrd="3" destOrd="0" presId="urn:microsoft.com/office/officeart/2018/2/layout/IconVerticalSolidList"/>
    <dgm:cxn modelId="{7D65DE3D-A64B-411D-AC6E-6B054037F210}" type="presParOf" srcId="{7D39D95C-33CF-44A9-B3D9-462C3B6EEEC2}" destId="{5B59C4DA-DEF4-4A12-B109-D9C3DEC188ED}" srcOrd="4" destOrd="0" presId="urn:microsoft.com/office/officeart/2018/2/layout/IconVerticalSolidList"/>
    <dgm:cxn modelId="{F73273A3-3716-4972-ADED-7DA770200E30}" type="presParOf" srcId="{5B59C4DA-DEF4-4A12-B109-D9C3DEC188ED}" destId="{080BE8A2-B3DB-4E35-868B-004750A54795}" srcOrd="0" destOrd="0" presId="urn:microsoft.com/office/officeart/2018/2/layout/IconVerticalSolidList"/>
    <dgm:cxn modelId="{12D578D6-5A99-4356-BC63-74ACFD440616}" type="presParOf" srcId="{5B59C4DA-DEF4-4A12-B109-D9C3DEC188ED}" destId="{2FDF7C25-1746-49FB-822E-A78A8FCB6C4B}" srcOrd="1" destOrd="0" presId="urn:microsoft.com/office/officeart/2018/2/layout/IconVerticalSolidList"/>
    <dgm:cxn modelId="{8898B438-FC7A-477E-891F-6A482FCF4222}" type="presParOf" srcId="{5B59C4DA-DEF4-4A12-B109-D9C3DEC188ED}" destId="{BD204FD7-5BAB-42A6-8991-51E53AC03391}" srcOrd="2" destOrd="0" presId="urn:microsoft.com/office/officeart/2018/2/layout/IconVerticalSolidList"/>
    <dgm:cxn modelId="{31FC1087-B45D-4294-A2D4-557F394C3168}" type="presParOf" srcId="{5B59C4DA-DEF4-4A12-B109-D9C3DEC188ED}" destId="{1F313C30-246E-4C62-8C6F-6910234E4C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7EF7F-1CCD-4268-808E-762F595C0D14}">
      <dsp:nvSpPr>
        <dsp:cNvPr id="0" name=""/>
        <dsp:cNvSpPr/>
      </dsp:nvSpPr>
      <dsp:spPr>
        <a:xfrm>
          <a:off x="0" y="374"/>
          <a:ext cx="7751707" cy="877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CF62-AA6E-4FBA-A1F9-B7F8E64F0FA2}">
      <dsp:nvSpPr>
        <dsp:cNvPr id="0" name=""/>
        <dsp:cNvSpPr/>
      </dsp:nvSpPr>
      <dsp:spPr>
        <a:xfrm>
          <a:off x="265413" y="197789"/>
          <a:ext cx="482569" cy="482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D0155-75FA-4FEF-9748-BFC2575A3AC9}">
      <dsp:nvSpPr>
        <dsp:cNvPr id="0" name=""/>
        <dsp:cNvSpPr/>
      </dsp:nvSpPr>
      <dsp:spPr>
        <a:xfrm>
          <a:off x="1013396" y="374"/>
          <a:ext cx="6738310" cy="877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58" tIns="92858" rIns="92858" bIns="9285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Source Sans Pro Light"/>
              <a:ea typeface="Source Sans Pro Light"/>
            </a:rPr>
            <a:t>Robust alternative to the quadratic solver used to find mean-variance optimal portfolios, especially advantageous when linear inequalities are applied.</a:t>
          </a:r>
        </a:p>
      </dsp:txBody>
      <dsp:txXfrm>
        <a:off x="1013396" y="374"/>
        <a:ext cx="6738310" cy="877399"/>
      </dsp:txXfrm>
    </dsp:sp>
    <dsp:sp modelId="{8388B292-A777-48FF-B5C0-F69698B18C89}">
      <dsp:nvSpPr>
        <dsp:cNvPr id="0" name=""/>
        <dsp:cNvSpPr/>
      </dsp:nvSpPr>
      <dsp:spPr>
        <a:xfrm>
          <a:off x="0" y="1097124"/>
          <a:ext cx="7751707" cy="877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61688-4826-42CD-8337-AFD6603D3297}">
      <dsp:nvSpPr>
        <dsp:cNvPr id="0" name=""/>
        <dsp:cNvSpPr/>
      </dsp:nvSpPr>
      <dsp:spPr>
        <a:xfrm>
          <a:off x="265413" y="1294539"/>
          <a:ext cx="482569" cy="482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71F88-A037-4C1A-95CA-DF587EBA88D7}">
      <dsp:nvSpPr>
        <dsp:cNvPr id="0" name=""/>
        <dsp:cNvSpPr/>
      </dsp:nvSpPr>
      <dsp:spPr>
        <a:xfrm>
          <a:off x="1013396" y="1097124"/>
          <a:ext cx="6738310" cy="877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58" tIns="92858" rIns="92858" bIns="92858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Source Sans Pro Light"/>
              <a:ea typeface="Source Sans Pro Light"/>
            </a:rPr>
            <a:t>Specially designed for portfolio optimization unlike generic convex optimization routines.</a:t>
          </a:r>
        </a:p>
      </dsp:txBody>
      <dsp:txXfrm>
        <a:off x="1013396" y="1097124"/>
        <a:ext cx="6738310" cy="877399"/>
      </dsp:txXfrm>
    </dsp:sp>
    <dsp:sp modelId="{080BE8A2-B3DB-4E35-868B-004750A54795}">
      <dsp:nvSpPr>
        <dsp:cNvPr id="0" name=""/>
        <dsp:cNvSpPr/>
      </dsp:nvSpPr>
      <dsp:spPr>
        <a:xfrm>
          <a:off x="0" y="2193873"/>
          <a:ext cx="7751707" cy="877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F7C25-1746-49FB-822E-A78A8FCB6C4B}">
      <dsp:nvSpPr>
        <dsp:cNvPr id="0" name=""/>
        <dsp:cNvSpPr/>
      </dsp:nvSpPr>
      <dsp:spPr>
        <a:xfrm>
          <a:off x="265413" y="2391288"/>
          <a:ext cx="482569" cy="482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13C30-246E-4C62-8C6F-6910234E4CCC}">
      <dsp:nvSpPr>
        <dsp:cNvPr id="0" name=""/>
        <dsp:cNvSpPr/>
      </dsp:nvSpPr>
      <dsp:spPr>
        <a:xfrm>
          <a:off x="1013396" y="2193873"/>
          <a:ext cx="6738310" cy="877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58" tIns="92858" rIns="92858" bIns="928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Source Sans Pro Light"/>
              <a:ea typeface="Source Sans Pro Light"/>
            </a:rPr>
            <a:t>Guaranteed to converge after certain number of iterations and can efficiently derive the entire efficient frontier.</a:t>
          </a:r>
        </a:p>
      </dsp:txBody>
      <dsp:txXfrm>
        <a:off x="1013396" y="2193873"/>
        <a:ext cx="6738310" cy="877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f7eaf6f8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f7eaf6f8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3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dcf92c73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ddcf92c73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6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f7eaf6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f7eaf6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dcf92c73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ddcf92c73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f7eaf6f8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f7eaf6f8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56600" y="1663950"/>
            <a:ext cx="3853200" cy="169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56600" y="3484263"/>
            <a:ext cx="42426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128850" y="-19391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64125" y="42675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850600" y="-1576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4" name="Google Shape;14;p2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1587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1284000" y="31828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-1154375" y="390232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7790531">
            <a:off x="5581289" y="-5170108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 rot="-5400000">
            <a:off x="-1370000" y="16591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96" name="Google Shape;96;p11"/>
          <p:cNvSpPr/>
          <p:nvPr/>
        </p:nvSpPr>
        <p:spPr>
          <a:xfrm>
            <a:off x="3651725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143783" y="153789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143783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5997153" y="153789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5997154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/>
          </p:nvPr>
        </p:nvSpPr>
        <p:spPr>
          <a:xfrm>
            <a:off x="2143783" y="30485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214378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/>
          </p:nvPr>
        </p:nvSpPr>
        <p:spPr>
          <a:xfrm>
            <a:off x="5997153" y="30485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5997154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98471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/>
          <p:nvPr/>
        </p:nvSpPr>
        <p:spPr>
          <a:xfrm flipH="1">
            <a:off x="-3276795" y="-2826762"/>
            <a:ext cx="5577900" cy="5577900"/>
          </a:xfrm>
          <a:prstGeom prst="blockArc">
            <a:avLst>
              <a:gd name="adj1" fmla="val 5458868"/>
              <a:gd name="adj2" fmla="val 21490218"/>
              <a:gd name="adj3" fmla="val 1427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 flipH="1">
            <a:off x="8300117" y="383970"/>
            <a:ext cx="492036" cy="492056"/>
            <a:chOff x="238125" y="1209825"/>
            <a:chExt cx="621650" cy="621675"/>
          </a:xfrm>
        </p:grpSpPr>
        <p:sp>
          <p:nvSpPr>
            <p:cNvPr id="114" name="Google Shape;114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3"/>
          <p:cNvSpPr/>
          <p:nvPr/>
        </p:nvSpPr>
        <p:spPr>
          <a:xfrm flipH="1">
            <a:off x="7018002" y="4039050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3"/>
          <p:cNvGrpSpPr/>
          <p:nvPr/>
        </p:nvGrpSpPr>
        <p:grpSpPr>
          <a:xfrm flipH="1">
            <a:off x="275142" y="4267470"/>
            <a:ext cx="492036" cy="492056"/>
            <a:chOff x="238125" y="1209825"/>
            <a:chExt cx="621650" cy="621675"/>
          </a:xfrm>
        </p:grpSpPr>
        <p:sp>
          <p:nvSpPr>
            <p:cNvPr id="124" name="Google Shape;124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391900" y="30246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1956450" y="158698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3205150" y="4901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36" name="Google Shape;136;p14"/>
          <p:cNvSpPr/>
          <p:nvPr/>
        </p:nvSpPr>
        <p:spPr>
          <a:xfrm rot="-5400000">
            <a:off x="-1527775" y="21419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37" name="Google Shape;137;p14"/>
          <p:cNvSpPr/>
          <p:nvPr/>
        </p:nvSpPr>
        <p:spPr>
          <a:xfrm rot="10800000">
            <a:off x="2410652" y="-325117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6799248" y="39023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7904175" y="-2100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/>
          <p:nvPr/>
        </p:nvSpPr>
        <p:spPr>
          <a:xfrm rot="-7790531" flipH="1">
            <a:off x="-1096874" y="-24787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268074" y="36178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4278725" y="1919450"/>
            <a:ext cx="40974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4278725" y="787150"/>
            <a:ext cx="37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-1393887" y="3569938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026913" y="32206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 idx="3"/>
          </p:nvPr>
        </p:nvSpPr>
        <p:spPr>
          <a:xfrm>
            <a:off x="4756675" y="32206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117073" y="384947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7"/>
          <p:cNvGrpSpPr/>
          <p:nvPr/>
        </p:nvGrpSpPr>
        <p:grpSpPr>
          <a:xfrm flipH="1">
            <a:off x="8177980" y="525670"/>
            <a:ext cx="492036" cy="492056"/>
            <a:chOff x="238125" y="1209825"/>
            <a:chExt cx="621650" cy="621675"/>
          </a:xfrm>
        </p:grpSpPr>
        <p:sp>
          <p:nvSpPr>
            <p:cNvPr id="157" name="Google Shape;157;p1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7"/>
          <p:cNvGrpSpPr/>
          <p:nvPr/>
        </p:nvGrpSpPr>
        <p:grpSpPr>
          <a:xfrm flipH="1">
            <a:off x="395455" y="4310770"/>
            <a:ext cx="492036" cy="492056"/>
            <a:chOff x="238125" y="1209825"/>
            <a:chExt cx="621650" cy="621675"/>
          </a:xfrm>
        </p:grpSpPr>
        <p:sp>
          <p:nvSpPr>
            <p:cNvPr id="166" name="Google Shape;166;p1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rot="10800000">
            <a:off x="-2295773" y="-289405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939650" y="445025"/>
            <a:ext cx="7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 idx="2"/>
          </p:nvPr>
        </p:nvSpPr>
        <p:spPr>
          <a:xfrm>
            <a:off x="937700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937700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idx="3"/>
          </p:nvPr>
        </p:nvSpPr>
        <p:spPr>
          <a:xfrm>
            <a:off x="3484423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84421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5"/>
          </p:nvPr>
        </p:nvSpPr>
        <p:spPr>
          <a:xfrm>
            <a:off x="6031146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031149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/>
          <p:nvPr/>
        </p:nvSpPr>
        <p:spPr>
          <a:xfrm rot="10800000">
            <a:off x="-2482748" y="-27764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892523" y="35134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160775" y="445025"/>
            <a:ext cx="68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1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4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 idx="5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6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7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8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 rot="10800000" flipH="1">
            <a:off x="7425573" y="-29653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 idx="2"/>
          </p:nvPr>
        </p:nvSpPr>
        <p:spPr>
          <a:xfrm>
            <a:off x="1101175" y="1987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1"/>
          </p:nvPr>
        </p:nvSpPr>
        <p:spPr>
          <a:xfrm>
            <a:off x="1101175" y="2421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 idx="3"/>
          </p:nvPr>
        </p:nvSpPr>
        <p:spPr>
          <a:xfrm>
            <a:off x="3578948" y="1987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4"/>
          </p:nvPr>
        </p:nvSpPr>
        <p:spPr>
          <a:xfrm>
            <a:off x="3578948" y="2421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 idx="5"/>
          </p:nvPr>
        </p:nvSpPr>
        <p:spPr>
          <a:xfrm>
            <a:off x="1101175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6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 idx="7"/>
          </p:nvPr>
        </p:nvSpPr>
        <p:spPr>
          <a:xfrm>
            <a:off x="3578948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8"/>
          </p:nvPr>
        </p:nvSpPr>
        <p:spPr>
          <a:xfrm>
            <a:off x="3578948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9"/>
          </p:nvPr>
        </p:nvSpPr>
        <p:spPr>
          <a:xfrm>
            <a:off x="6056727" y="1987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3"/>
          </p:nvPr>
        </p:nvSpPr>
        <p:spPr>
          <a:xfrm>
            <a:off x="6056727" y="2421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14"/>
          </p:nvPr>
        </p:nvSpPr>
        <p:spPr>
          <a:xfrm>
            <a:off x="6056727" y="3649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15"/>
          </p:nvPr>
        </p:nvSpPr>
        <p:spPr>
          <a:xfrm>
            <a:off x="605672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/>
          <p:nvPr/>
        </p:nvSpPr>
        <p:spPr>
          <a:xfrm rot="10800000">
            <a:off x="-2482748" y="-27764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200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363577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-1640112" y="-3180850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713488" y="2149075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7686350" y="2078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6233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3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2223600" y="1253631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2223600" y="2564050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44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2223600" y="387446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/>
          <p:nvPr/>
        </p:nvSpPr>
        <p:spPr>
          <a:xfrm rot="10800000" flipH="1">
            <a:off x="-1386950" y="-2176422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 rot="3009469" flipH="1">
            <a:off x="6254489" y="2582668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 rot="-5400000">
            <a:off x="-1370000" y="302772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2" name="Google Shape;222;p21"/>
          <p:cNvSpPr/>
          <p:nvPr/>
        </p:nvSpPr>
        <p:spPr>
          <a:xfrm rot="5400000">
            <a:off x="7376150" y="108642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872400" y="1790200"/>
            <a:ext cx="290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1"/>
          </p:nvPr>
        </p:nvSpPr>
        <p:spPr>
          <a:xfrm>
            <a:off x="872400" y="3024625"/>
            <a:ext cx="31878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5799173" y="31036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 rot="10800000">
            <a:off x="254252" y="-303115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21169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888975" y="220643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1"/>
          </p:nvPr>
        </p:nvSpPr>
        <p:spPr>
          <a:xfrm>
            <a:off x="5017275" y="2922725"/>
            <a:ext cx="3166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-1081486" y="31036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 rot="10800000" flipH="1">
            <a:off x="5902786" y="-283127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833675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872400" y="2208864"/>
            <a:ext cx="43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872400" y="3027400"/>
            <a:ext cx="31455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5799173" y="31036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10800000">
            <a:off x="-1231298" y="-283127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8101725" y="390232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24324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7250698" y="39347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 flipH="1">
            <a:off x="8196442" y="525670"/>
            <a:ext cx="492036" cy="492056"/>
            <a:chOff x="238125" y="1209825"/>
            <a:chExt cx="621650" cy="621675"/>
          </a:xfrm>
        </p:grpSpPr>
        <p:sp>
          <p:nvSpPr>
            <p:cNvPr id="246" name="Google Shape;246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5"/>
          <p:cNvGrpSpPr/>
          <p:nvPr/>
        </p:nvGrpSpPr>
        <p:grpSpPr>
          <a:xfrm flipH="1">
            <a:off x="331355" y="4322320"/>
            <a:ext cx="492036" cy="492056"/>
            <a:chOff x="238125" y="1209825"/>
            <a:chExt cx="621650" cy="621675"/>
          </a:xfrm>
        </p:grpSpPr>
        <p:sp>
          <p:nvSpPr>
            <p:cNvPr id="255" name="Google Shape;255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5"/>
          <p:cNvSpPr/>
          <p:nvPr/>
        </p:nvSpPr>
        <p:spPr>
          <a:xfrm rot="10800000">
            <a:off x="-2620623" y="-301720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2497473" y="-30472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 rot="10800000" flipH="1">
            <a:off x="398097" y="4159674"/>
            <a:ext cx="492036" cy="492056"/>
            <a:chOff x="238125" y="1209825"/>
            <a:chExt cx="621650" cy="621675"/>
          </a:xfrm>
        </p:grpSpPr>
        <p:sp>
          <p:nvSpPr>
            <p:cNvPr id="269" name="Google Shape;269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6"/>
          <p:cNvGrpSpPr/>
          <p:nvPr/>
        </p:nvGrpSpPr>
        <p:grpSpPr>
          <a:xfrm rot="10800000" flipH="1">
            <a:off x="8272660" y="378074"/>
            <a:ext cx="492036" cy="492056"/>
            <a:chOff x="238125" y="1209825"/>
            <a:chExt cx="621650" cy="621675"/>
          </a:xfrm>
        </p:grpSpPr>
        <p:sp>
          <p:nvSpPr>
            <p:cNvPr id="278" name="Google Shape;278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6"/>
          <p:cNvSpPr/>
          <p:nvPr/>
        </p:nvSpPr>
        <p:spPr>
          <a:xfrm>
            <a:off x="7488698" y="395355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7"/>
          <p:cNvSpPr/>
          <p:nvPr/>
        </p:nvSpPr>
        <p:spPr>
          <a:xfrm flipH="1">
            <a:off x="-2535348" y="39347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398097" y="919645"/>
            <a:ext cx="492036" cy="492056"/>
            <a:chOff x="238125" y="1209825"/>
            <a:chExt cx="621650" cy="621675"/>
          </a:xfrm>
        </p:grpSpPr>
        <p:sp>
          <p:nvSpPr>
            <p:cNvPr id="291" name="Google Shape;291;p2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7"/>
          <p:cNvGrpSpPr/>
          <p:nvPr/>
        </p:nvGrpSpPr>
        <p:grpSpPr>
          <a:xfrm>
            <a:off x="8263185" y="571270"/>
            <a:ext cx="492036" cy="492056"/>
            <a:chOff x="238125" y="1209825"/>
            <a:chExt cx="621650" cy="621675"/>
          </a:xfrm>
        </p:grpSpPr>
        <p:sp>
          <p:nvSpPr>
            <p:cNvPr id="300" name="Google Shape;300;p2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43574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2" hasCustomPrompt="1"/>
          </p:nvPr>
        </p:nvSpPr>
        <p:spPr>
          <a:xfrm>
            <a:off x="70397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5540000" y="363577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 flipH="1">
            <a:off x="-1640112" y="2149075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5633079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14" name="Google Shape;314;p28"/>
          <p:cNvSpPr/>
          <p:nvPr/>
        </p:nvSpPr>
        <p:spPr>
          <a:xfrm rot="-5400000">
            <a:off x="-1429971" y="2078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720000" y="1554668"/>
            <a:ext cx="41010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720000" y="77954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6564950" y="3622550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 rot="7790531">
            <a:off x="4971239" y="-4959858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20000" y="42675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7250698" y="39347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30"/>
          <p:cNvGrpSpPr/>
          <p:nvPr/>
        </p:nvGrpSpPr>
        <p:grpSpPr>
          <a:xfrm flipH="1">
            <a:off x="8196442" y="525670"/>
            <a:ext cx="492036" cy="492056"/>
            <a:chOff x="238125" y="1209825"/>
            <a:chExt cx="621650" cy="621675"/>
          </a:xfrm>
        </p:grpSpPr>
        <p:sp>
          <p:nvSpPr>
            <p:cNvPr id="325" name="Google Shape;325;p3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0"/>
          <p:cNvGrpSpPr/>
          <p:nvPr/>
        </p:nvGrpSpPr>
        <p:grpSpPr>
          <a:xfrm flipH="1">
            <a:off x="331355" y="4322320"/>
            <a:ext cx="492036" cy="492056"/>
            <a:chOff x="238125" y="1209825"/>
            <a:chExt cx="621650" cy="621675"/>
          </a:xfrm>
        </p:grpSpPr>
        <p:sp>
          <p:nvSpPr>
            <p:cNvPr id="334" name="Google Shape;334;p3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0"/>
          <p:cNvSpPr/>
          <p:nvPr/>
        </p:nvSpPr>
        <p:spPr>
          <a:xfrm rot="10800000">
            <a:off x="-2819548" y="-319717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body" idx="1"/>
          </p:nvPr>
        </p:nvSpPr>
        <p:spPr>
          <a:xfrm>
            <a:off x="1125875" y="2508075"/>
            <a:ext cx="3060900" cy="17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body" idx="2"/>
          </p:nvPr>
        </p:nvSpPr>
        <p:spPr>
          <a:xfrm>
            <a:off x="4768225" y="2508075"/>
            <a:ext cx="3249900" cy="17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Arial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5125325" y="296800"/>
            <a:ext cx="2619300" cy="4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846850" y="-24427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79500" y="4174600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8177986" y="485345"/>
            <a:ext cx="492036" cy="492056"/>
            <a:chOff x="238125" y="1209825"/>
            <a:chExt cx="621650" cy="6216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/>
          <p:nvPr/>
        </p:nvSpPr>
        <p:spPr>
          <a:xfrm rot="-5400000">
            <a:off x="7686350" y="2078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9" name="Google Shape;39;p4"/>
          <p:cNvSpPr/>
          <p:nvPr/>
        </p:nvSpPr>
        <p:spPr>
          <a:xfrm>
            <a:off x="6233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ctrTitle"/>
          </p:nvPr>
        </p:nvSpPr>
        <p:spPr>
          <a:xfrm>
            <a:off x="2562600" y="1051300"/>
            <a:ext cx="401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1"/>
          </p:nvPr>
        </p:nvSpPr>
        <p:spPr>
          <a:xfrm>
            <a:off x="2405250" y="1759525"/>
            <a:ext cx="43335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1925400" y="3317850"/>
            <a:ext cx="52932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including icons by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" name="Google Shape;349;p31"/>
          <p:cNvSpPr/>
          <p:nvPr/>
        </p:nvSpPr>
        <p:spPr>
          <a:xfrm flipH="1">
            <a:off x="-2156448" y="33853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"/>
          <p:cNvSpPr/>
          <p:nvPr/>
        </p:nvSpPr>
        <p:spPr>
          <a:xfrm rot="-5400000">
            <a:off x="7218448" y="-25216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1"/>
          <p:cNvGrpSpPr/>
          <p:nvPr/>
        </p:nvGrpSpPr>
        <p:grpSpPr>
          <a:xfrm rot="10800000" flipH="1">
            <a:off x="550297" y="613949"/>
            <a:ext cx="492036" cy="492056"/>
            <a:chOff x="238125" y="1209825"/>
            <a:chExt cx="621650" cy="621675"/>
          </a:xfrm>
        </p:grpSpPr>
        <p:sp>
          <p:nvSpPr>
            <p:cNvPr id="352" name="Google Shape;352;p3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31"/>
          <p:cNvGrpSpPr/>
          <p:nvPr/>
        </p:nvGrpSpPr>
        <p:grpSpPr>
          <a:xfrm rot="10800000" flipH="1">
            <a:off x="8106347" y="4108974"/>
            <a:ext cx="492036" cy="492056"/>
            <a:chOff x="238125" y="1209825"/>
            <a:chExt cx="621650" cy="621675"/>
          </a:xfrm>
        </p:grpSpPr>
        <p:sp>
          <p:nvSpPr>
            <p:cNvPr id="361" name="Google Shape;361;p3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1"/>
          <p:cNvSpPr/>
          <p:nvPr/>
        </p:nvSpPr>
        <p:spPr>
          <a:xfrm>
            <a:off x="5248325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0" name="Google Shape;370;p31"/>
          <p:cNvSpPr/>
          <p:nvPr/>
        </p:nvSpPr>
        <p:spPr>
          <a:xfrm>
            <a:off x="1690600" y="-1576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3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 rot="-7790531" flipH="1">
            <a:off x="-528024" y="-22654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5" name="Google Shape;375;p32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37893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9" name="Google Shape;379;p33"/>
          <p:cNvSpPr/>
          <p:nvPr/>
        </p:nvSpPr>
        <p:spPr>
          <a:xfrm>
            <a:off x="2116950" y="-24352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80" name="Google Shape;380;p33"/>
          <p:cNvSpPr/>
          <p:nvPr/>
        </p:nvSpPr>
        <p:spPr>
          <a:xfrm rot="10800000" flipH="1">
            <a:off x="7120548" y="-27238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1623763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4918042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18047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623938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 flipH="1">
            <a:off x="7520248" y="-27764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-2535348" y="39347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398097" y="692295"/>
            <a:ext cx="492036" cy="492056"/>
            <a:chOff x="238125" y="1209825"/>
            <a:chExt cx="621650" cy="621675"/>
          </a:xfrm>
        </p:grpSpPr>
        <p:sp>
          <p:nvSpPr>
            <p:cNvPr id="52" name="Google Shape;52;p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>
            <a:off x="8272660" y="4331795"/>
            <a:ext cx="492036" cy="492056"/>
            <a:chOff x="238125" y="1209825"/>
            <a:chExt cx="621650" cy="621675"/>
          </a:xfrm>
        </p:grpSpPr>
        <p:sp>
          <p:nvSpPr>
            <p:cNvPr id="61" name="Google Shape;61;p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6"/>
          <p:cNvSpPr/>
          <p:nvPr/>
        </p:nvSpPr>
        <p:spPr>
          <a:xfrm rot="10800000" flipH="1">
            <a:off x="7488698" y="-319717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991650" y="134102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10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2265600" y="3153275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/>
          <p:nvPr/>
        </p:nvSpPr>
        <p:spPr>
          <a:xfrm rot="-7790531" flipH="1">
            <a:off x="-528024" y="-22654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76" name="Google Shape;76;p7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234150" y="1383300"/>
            <a:ext cx="6675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37893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81" name="Google Shape;81;p8"/>
          <p:cNvSpPr/>
          <p:nvPr/>
        </p:nvSpPr>
        <p:spPr>
          <a:xfrm>
            <a:off x="2116950" y="-24352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82" name="Google Shape;82;p8"/>
          <p:cNvSpPr/>
          <p:nvPr/>
        </p:nvSpPr>
        <p:spPr>
          <a:xfrm rot="10800000" flipH="1">
            <a:off x="7120548" y="-27238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244200" y="1223113"/>
            <a:ext cx="38025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244200" y="2921501"/>
            <a:ext cx="38025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/>
          <p:nvPr/>
        </p:nvSpPr>
        <p:spPr>
          <a:xfrm rot="-7790531" flipH="1">
            <a:off x="-1025999" y="-4959858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flipH="1">
            <a:off x="6120627" y="42675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3903975" y="3059999"/>
            <a:ext cx="4624800" cy="15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 amt="78000"/>
          </a:blip>
          <a:srcRect l="35753" r="8780"/>
          <a:stretch/>
        </p:blipFill>
        <p:spPr>
          <a:xfrm>
            <a:off x="4843004" y="807000"/>
            <a:ext cx="3411600" cy="346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" name="Google Shape;390;p36"/>
          <p:cNvSpPr/>
          <p:nvPr/>
        </p:nvSpPr>
        <p:spPr>
          <a:xfrm>
            <a:off x="720000" y="2839975"/>
            <a:ext cx="2619300" cy="4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ctrTitle"/>
          </p:nvPr>
        </p:nvSpPr>
        <p:spPr>
          <a:xfrm>
            <a:off x="289741" y="1663950"/>
            <a:ext cx="4867411" cy="16672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QF623</a:t>
            </a:r>
            <a:br>
              <a:rPr lang="en"/>
            </a:br>
            <a:r>
              <a:rPr lang="en"/>
              <a:t>Portfolio</a:t>
            </a:r>
            <a:br>
              <a:rPr lang="en"/>
            </a:br>
            <a:r>
              <a:rPr lang="en"/>
              <a:t>Management</a:t>
            </a:r>
          </a:p>
        </p:txBody>
      </p:sp>
      <p:sp>
        <p:nvSpPr>
          <p:cNvPr id="392" name="Google Shape;392;p36"/>
          <p:cNvSpPr txBox="1">
            <a:spLocks noGrp="1"/>
          </p:cNvSpPr>
          <p:nvPr>
            <p:ph type="subTitle" idx="1"/>
          </p:nvPr>
        </p:nvSpPr>
        <p:spPr>
          <a:xfrm>
            <a:off x="370234" y="3629150"/>
            <a:ext cx="4623599" cy="632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Group Members: Brandon Lee Zi Cong, Chan Pak Lam, Nicole Lim Ying Xi, Peter </a:t>
            </a:r>
            <a:r>
              <a:rPr lang="en" err="1"/>
              <a:t>Karuprasanth</a:t>
            </a:r>
            <a:r>
              <a:rPr lang="en"/>
              <a:t> Chettiar</a:t>
            </a:r>
            <a:endParaRPr lang="en-US"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4507171" y="4082709"/>
            <a:ext cx="492036" cy="492056"/>
            <a:chOff x="238125" y="1209825"/>
            <a:chExt cx="621650" cy="621675"/>
          </a:xfrm>
        </p:grpSpPr>
        <p:sp>
          <p:nvSpPr>
            <p:cNvPr id="394" name="Google Shape;394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36"/>
          <p:cNvGrpSpPr/>
          <p:nvPr/>
        </p:nvGrpSpPr>
        <p:grpSpPr>
          <a:xfrm>
            <a:off x="3531474" y="698970"/>
            <a:ext cx="492036" cy="492056"/>
            <a:chOff x="238125" y="1209825"/>
            <a:chExt cx="621650" cy="621675"/>
          </a:xfrm>
        </p:grpSpPr>
        <p:sp>
          <p:nvSpPr>
            <p:cNvPr id="403" name="Google Shape;403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/>
          <p:nvPr/>
        </p:nvSpPr>
        <p:spPr>
          <a:xfrm>
            <a:off x="6765200" y="329352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6943975" y="104025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Cash-and-Carry</a:t>
            </a:r>
          </a:p>
        </p:txBody>
      </p:sp>
      <p:graphicFrame>
        <p:nvGraphicFramePr>
          <p:cNvPr id="8" name="Chart 7" descr="Chart type: Line. 'cum_return' by 'timestamp'&#10;&#10;Description automatically generated">
            <a:extLst>
              <a:ext uri="{FF2B5EF4-FFF2-40B4-BE49-F238E27FC236}">
                <a16:creationId xmlns:a16="http://schemas.microsoft.com/office/drawing/2014/main" id="{579255E8-CDBA-5668-8CEE-578DE48CC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8549514"/>
              </p:ext>
            </p:extLst>
          </p:nvPr>
        </p:nvGraphicFramePr>
        <p:xfrm>
          <a:off x="435855" y="1094033"/>
          <a:ext cx="3952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 descr="Chart type: Line. 'cum_return' by 'timestamp'&#10;&#10;Description automatically generated">
            <a:extLst>
              <a:ext uri="{FF2B5EF4-FFF2-40B4-BE49-F238E27FC236}">
                <a16:creationId xmlns:a16="http://schemas.microsoft.com/office/drawing/2014/main" id="{D4B404C2-1094-5945-A22F-00DCF2C8FC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549468"/>
              </p:ext>
            </p:extLst>
          </p:nvPr>
        </p:nvGraphicFramePr>
        <p:xfrm>
          <a:off x="4624058" y="1094033"/>
          <a:ext cx="433614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8DC87D5-FF24-F70C-FACA-99FED7411215}"/>
              </a:ext>
            </a:extLst>
          </p:cNvPr>
          <p:cNvSpPr>
            <a:spLocks noGrp="1"/>
          </p:cNvSpPr>
          <p:nvPr/>
        </p:nvSpPr>
        <p:spPr>
          <a:xfrm>
            <a:off x="752197" y="3888117"/>
            <a:ext cx="3325183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Annualized Return: 11.05%</a:t>
            </a:r>
            <a:endParaRPr lang="en-US"/>
          </a:p>
          <a:p>
            <a:pPr algn="ctr">
              <a:buNone/>
            </a:pPr>
            <a:r>
              <a:rPr lang="en-US" sz="1600"/>
              <a:t>Annualized Vol: 7.66%</a:t>
            </a:r>
          </a:p>
          <a:p>
            <a:pPr algn="ctr">
              <a:buNone/>
            </a:pPr>
            <a:r>
              <a:rPr lang="en-US" sz="1600"/>
              <a:t>Sharpe: 1.44 </a:t>
            </a:r>
            <a:endParaRPr lang="en-US"/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ED757A-1009-62EB-AAF8-CC3CBDE5DC65}"/>
              </a:ext>
            </a:extLst>
          </p:cNvPr>
          <p:cNvSpPr>
            <a:spLocks noGrp="1"/>
          </p:cNvSpPr>
          <p:nvPr/>
        </p:nvSpPr>
        <p:spPr>
          <a:xfrm>
            <a:off x="5364444" y="3888117"/>
            <a:ext cx="2850275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Annualized Return: 11.1%</a:t>
            </a:r>
            <a:endParaRPr lang="en-US"/>
          </a:p>
          <a:p>
            <a:pPr marL="152400" indent="0" algn="ctr">
              <a:buNone/>
            </a:pPr>
            <a:r>
              <a:rPr lang="en-US" sz="1600"/>
              <a:t>Annualized Vol: 0.37% </a:t>
            </a:r>
          </a:p>
          <a:p>
            <a:pPr marL="152400" indent="0" algn="ctr">
              <a:buNone/>
            </a:pPr>
            <a:r>
              <a:rPr lang="en-US" sz="1600"/>
              <a:t>Sharpe: 1.32</a:t>
            </a:r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335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F2557-CE7F-0131-022C-53E6522D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Google Trends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B11AE0-3D2B-E750-27D6-92321C58BA02}"/>
              </a:ext>
            </a:extLst>
          </p:cNvPr>
          <p:cNvSpPr>
            <a:spLocks noGrp="1"/>
          </p:cNvSpPr>
          <p:nvPr/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609600" indent="-457200">
              <a:buFont typeface="Arial"/>
              <a:buChar char="•"/>
            </a:pPr>
            <a:r>
              <a:rPr lang="en-US" sz="2000" dirty="0"/>
              <a:t>OLS regression model to predict returns</a:t>
            </a:r>
          </a:p>
          <a:p>
            <a:pPr marL="609600" indent="-457200">
              <a:buFont typeface="Arial"/>
              <a:buChar char="•"/>
            </a:pPr>
            <a:r>
              <a:rPr lang="en-US" sz="2000" dirty="0"/>
              <a:t>Predictor: 24 crypto-related search terms</a:t>
            </a:r>
          </a:p>
          <a:p>
            <a:pPr marL="609600" indent="-457200">
              <a:buFont typeface="Arial"/>
              <a:buChar char="•"/>
            </a:pPr>
            <a:r>
              <a:rPr lang="en-US" sz="2000" dirty="0"/>
              <a:t>Training coins: BTC, BNB, LINK, LTC, XMR, XRP</a:t>
            </a:r>
          </a:p>
          <a:p>
            <a:pPr marL="609600" indent="-457200">
              <a:buFont typeface="Arial"/>
              <a:buChar char="•"/>
            </a:pPr>
            <a:r>
              <a:rPr lang="en-US" sz="2000" dirty="0"/>
              <a:t>Test coins: ETH, BCH, DOGE, ADA</a:t>
            </a:r>
          </a:p>
          <a:p>
            <a:pPr marL="609600" indent="-457200">
              <a:buFont typeface="Arial,Sans-Serif"/>
              <a:buChar char="•"/>
            </a:pPr>
            <a:r>
              <a:rPr lang="en-US" sz="2000" dirty="0"/>
              <a:t>Buy signal: Predicted return below 25th percentile</a:t>
            </a:r>
          </a:p>
          <a:p>
            <a:pPr marL="609600" indent="-457200">
              <a:buFont typeface="Arial,Sans-Serif"/>
              <a:buChar char="•"/>
            </a:pPr>
            <a:r>
              <a:rPr lang="en-US" sz="2000" dirty="0"/>
              <a:t>Sell signal: Predicted return above 75th percentile</a:t>
            </a:r>
          </a:p>
        </p:txBody>
      </p:sp>
    </p:spTree>
    <p:extLst>
      <p:ext uri="{BB962C8B-B14F-4D97-AF65-F5344CB8AC3E}">
        <p14:creationId xmlns:p14="http://schemas.microsoft.com/office/powerpoint/2010/main" val="293940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Google Trends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8DC87D5-FF24-F70C-FACA-99FED7411215}"/>
              </a:ext>
            </a:extLst>
          </p:cNvPr>
          <p:cNvSpPr>
            <a:spLocks noGrp="1"/>
          </p:cNvSpPr>
          <p:nvPr/>
        </p:nvSpPr>
        <p:spPr>
          <a:xfrm>
            <a:off x="954193" y="3888117"/>
            <a:ext cx="3325183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ETH Return: 127%</a:t>
            </a:r>
            <a:endParaRPr lang="en-US"/>
          </a:p>
          <a:p>
            <a:pPr algn="ctr">
              <a:buNone/>
            </a:pPr>
            <a:r>
              <a:rPr lang="en-US" sz="1600"/>
              <a:t>Strategy Return: 335%</a:t>
            </a:r>
          </a:p>
          <a:p>
            <a:pPr algn="ctr">
              <a:buNone/>
            </a:pPr>
            <a:r>
              <a:rPr lang="en-US" sz="1600"/>
              <a:t>Sharpe: 0.812 </a:t>
            </a:r>
            <a:endParaRPr lang="en-US"/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ED757A-1009-62EB-AAF8-CC3CBDE5DC65}"/>
              </a:ext>
            </a:extLst>
          </p:cNvPr>
          <p:cNvSpPr>
            <a:spLocks noGrp="1"/>
          </p:cNvSpPr>
          <p:nvPr/>
        </p:nvSpPr>
        <p:spPr>
          <a:xfrm>
            <a:off x="5058987" y="3888117"/>
            <a:ext cx="2850275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BCH Return: -8.67%</a:t>
            </a:r>
            <a:endParaRPr lang="en-US"/>
          </a:p>
          <a:p>
            <a:pPr marL="152400" indent="0" algn="ctr">
              <a:buNone/>
            </a:pPr>
            <a:r>
              <a:rPr lang="en-US" sz="1600"/>
              <a:t>Strategy Return: 1,857% </a:t>
            </a:r>
          </a:p>
          <a:p>
            <a:pPr marL="152400" indent="0" algn="ctr">
              <a:buNone/>
            </a:pPr>
            <a:r>
              <a:rPr lang="en-US" sz="1600"/>
              <a:t>Sharpe: 1.69</a:t>
            </a:r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5FA411F-388B-0E1B-086E-6E2345A1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6" y="1061021"/>
            <a:ext cx="3798277" cy="2738152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B876D43-51EF-DC3D-1657-9BCE3BE7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08" y="1063454"/>
            <a:ext cx="3798276" cy="27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Google Trends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8DC87D5-FF24-F70C-FACA-99FED7411215}"/>
              </a:ext>
            </a:extLst>
          </p:cNvPr>
          <p:cNvSpPr>
            <a:spLocks noGrp="1"/>
          </p:cNvSpPr>
          <p:nvPr/>
        </p:nvSpPr>
        <p:spPr>
          <a:xfrm>
            <a:off x="939413" y="3888117"/>
            <a:ext cx="3325183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DOGE Return: 2,355%</a:t>
            </a:r>
            <a:endParaRPr lang="en-US"/>
          </a:p>
          <a:p>
            <a:pPr algn="ctr">
              <a:buNone/>
            </a:pPr>
            <a:r>
              <a:rPr lang="en-US" sz="1600"/>
              <a:t>Strategy Return: 16,167%</a:t>
            </a:r>
          </a:p>
          <a:p>
            <a:pPr algn="ctr">
              <a:buNone/>
            </a:pPr>
            <a:r>
              <a:rPr lang="en-US" sz="1600"/>
              <a:t>Sharpe: 1.89 </a:t>
            </a:r>
            <a:endParaRPr lang="en-US"/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ED757A-1009-62EB-AAF8-CC3CBDE5DC65}"/>
              </a:ext>
            </a:extLst>
          </p:cNvPr>
          <p:cNvSpPr>
            <a:spLocks noGrp="1"/>
          </p:cNvSpPr>
          <p:nvPr/>
        </p:nvSpPr>
        <p:spPr>
          <a:xfrm>
            <a:off x="5118108" y="3888117"/>
            <a:ext cx="2850275" cy="61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52400" indent="0" algn="ctr">
              <a:buNone/>
            </a:pPr>
            <a:r>
              <a:rPr lang="en-US" sz="1600"/>
              <a:t>ADA Return: 139%</a:t>
            </a:r>
            <a:endParaRPr lang="en-US"/>
          </a:p>
          <a:p>
            <a:pPr marL="152400" indent="0" algn="ctr">
              <a:buNone/>
            </a:pPr>
            <a:r>
              <a:rPr lang="en-US" sz="1600"/>
              <a:t>Strategy Return: 681% </a:t>
            </a:r>
          </a:p>
          <a:p>
            <a:pPr marL="152400" indent="0" algn="ctr">
              <a:buNone/>
            </a:pPr>
            <a:r>
              <a:rPr lang="en-US" sz="1600"/>
              <a:t>Sharpe: 1.00</a:t>
            </a:r>
          </a:p>
          <a:p>
            <a:pPr marL="609600" indent="-457200" algn="ctr">
              <a:buAutoNum type="alphaLcPeriod"/>
            </a:pPr>
            <a:endParaRPr lang="en-US" sz="2000"/>
          </a:p>
          <a:p>
            <a:pPr marL="609600" indent="-457200" algn="ctr">
              <a:buAutoNum type="alphaLcPeriod"/>
            </a:pPr>
            <a:endParaRPr lang="en-US" sz="2000"/>
          </a:p>
          <a:p>
            <a:pPr algn="ctr"/>
            <a:endParaRPr lang="en-US" sz="2000"/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46FA55E-F2C8-9ACD-1BA0-D7719A41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6" y="1069816"/>
            <a:ext cx="3764084" cy="273033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DA5627A-A778-573A-9EF5-4737AD93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069359"/>
            <a:ext cx="3764084" cy="27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/>
          <p:nvPr/>
        </p:nvSpPr>
        <p:spPr>
          <a:xfrm>
            <a:off x="841346" y="1414325"/>
            <a:ext cx="1262100" cy="126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/>
          <p:nvPr/>
        </p:nvSpPr>
        <p:spPr>
          <a:xfrm>
            <a:off x="841346" y="2893825"/>
            <a:ext cx="1262100" cy="12621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4691521" y="1414325"/>
            <a:ext cx="1262100" cy="1262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3. Portfolio Optimization</a:t>
            </a:r>
            <a:endParaRPr lang="en-US">
              <a:highlight>
                <a:srgbClr val="000000"/>
              </a:highlight>
            </a:endParaRPr>
          </a:p>
        </p:txBody>
      </p:sp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2143783" y="1537898"/>
            <a:ext cx="2546909" cy="9119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Mean-Variance Optimization</a:t>
            </a:r>
          </a:p>
        </p:txBody>
      </p:sp>
      <p:sp>
        <p:nvSpPr>
          <p:cNvPr id="456" name="Google Shape;456;p39"/>
          <p:cNvSpPr txBox="1">
            <a:spLocks noGrp="1"/>
          </p:cNvSpPr>
          <p:nvPr>
            <p:ph type="title" idx="2"/>
          </p:nvPr>
        </p:nvSpPr>
        <p:spPr>
          <a:xfrm>
            <a:off x="5997153" y="1537898"/>
            <a:ext cx="2625737" cy="8774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Hierarchical-Risk Parity</a:t>
            </a:r>
          </a:p>
        </p:txBody>
      </p:sp>
      <p:sp>
        <p:nvSpPr>
          <p:cNvPr id="458" name="Google Shape;458;p39"/>
          <p:cNvSpPr txBox="1">
            <a:spLocks noGrp="1"/>
          </p:cNvSpPr>
          <p:nvPr>
            <p:ph type="title" idx="4"/>
          </p:nvPr>
        </p:nvSpPr>
        <p:spPr>
          <a:xfrm>
            <a:off x="2143783" y="3048561"/>
            <a:ext cx="2931193" cy="1059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The Critical Line Algorithm</a:t>
            </a:r>
          </a:p>
        </p:txBody>
      </p:sp>
      <p:sp>
        <p:nvSpPr>
          <p:cNvPr id="462" name="Google Shape;462;p39"/>
          <p:cNvSpPr txBox="1">
            <a:spLocks noGrp="1"/>
          </p:cNvSpPr>
          <p:nvPr>
            <p:ph type="title" idx="9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3" name="Google Shape;463;p39"/>
          <p:cNvSpPr txBox="1">
            <a:spLocks noGrp="1"/>
          </p:cNvSpPr>
          <p:nvPr>
            <p:ph type="title" idx="8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" name="Google Shape;464;p39"/>
          <p:cNvSpPr txBox="1">
            <a:spLocks noGrp="1"/>
          </p:cNvSpPr>
          <p:nvPr>
            <p:ph type="title" idx="13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BC4D75-7022-1F32-6E05-8E8E332EAE34}"/>
              </a:ext>
            </a:extLst>
          </p:cNvPr>
          <p:cNvSpPr>
            <a:spLocks noGrp="1"/>
          </p:cNvSpPr>
          <p:nvPr/>
        </p:nvSpPr>
        <p:spPr>
          <a:xfrm>
            <a:off x="369820" y="117256"/>
            <a:ext cx="3939409" cy="1766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Montserrat ExtraBold"/>
                <a:cs typeface="Calibri Light"/>
              </a:rPr>
              <a:t>Mean-Variance Optimization</a:t>
            </a:r>
            <a:endParaRPr lang="en-US" sz="4000">
              <a:latin typeface="Montserrat ExtraBold"/>
              <a:cs typeface="Arial"/>
            </a:endParaRP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9E131614-8249-2F56-8462-006AEE87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D1D1B1-2BA7-BC1C-C775-0291856EC664}"/>
              </a:ext>
            </a:extLst>
          </p:cNvPr>
          <p:cNvSpPr>
            <a:spLocks noGrp="1"/>
          </p:cNvSpPr>
          <p:nvPr/>
        </p:nvSpPr>
        <p:spPr>
          <a:xfrm>
            <a:off x="3999341" y="613542"/>
            <a:ext cx="4903879" cy="1462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Source Sans Pro Light"/>
                <a:ea typeface="+mn-lt"/>
                <a:cs typeface="+mn-lt"/>
              </a:rPr>
              <a:t>"</a:t>
            </a:r>
            <a:r>
              <a:rPr lang="en-US" sz="1600" err="1">
                <a:latin typeface="Source Sans Pro Light"/>
                <a:ea typeface="+mn-lt"/>
                <a:cs typeface="+mn-lt"/>
              </a:rPr>
              <a:t>Ledoit</a:t>
            </a:r>
            <a:r>
              <a:rPr lang="en-US" sz="1600">
                <a:latin typeface="Source Sans Pro Light"/>
                <a:ea typeface="+mn-lt"/>
                <a:cs typeface="+mn-lt"/>
              </a:rPr>
              <a:t>-Wolf" shrinkage - reduces extreme values in covariance matrix</a:t>
            </a:r>
          </a:p>
          <a:p>
            <a:r>
              <a:rPr lang="en-US" sz="1600">
                <a:latin typeface="Source Sans Pro Light"/>
                <a:ea typeface="+mn-lt"/>
                <a:cs typeface="+mn-lt"/>
              </a:rPr>
              <a:t>Exponentially-weighted mean of (daily) historical returns, giving higher weight to more recent data.</a:t>
            </a:r>
            <a:endParaRPr lang="en-US" sz="1600">
              <a:latin typeface="Source Sans Pro Light"/>
              <a:ea typeface="Source Sans Pro Light"/>
              <a:cs typeface="Calibri"/>
            </a:endParaRPr>
          </a:p>
          <a:p>
            <a:endParaRPr lang="en-US" sz="1600">
              <a:latin typeface="Source Sans Pro Light"/>
              <a:ea typeface="Source Sans Pro Light"/>
              <a:cs typeface="Calibri"/>
            </a:endParaRPr>
          </a:p>
          <a:p>
            <a:endParaRPr lang="en-US" sz="2200">
              <a:latin typeface="Source Sans Pro Light"/>
              <a:ea typeface="Source Sans Pro Light"/>
              <a:cs typeface="Calibri"/>
            </a:endParaRP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18A82592-AE31-A700-32B7-646D45BB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2" y="1418489"/>
            <a:ext cx="3524959" cy="333828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9EA571-50E2-6596-D571-45AD13FA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26447"/>
              </p:ext>
            </p:extLst>
          </p:nvPr>
        </p:nvGraphicFramePr>
        <p:xfrm>
          <a:off x="4463612" y="1901715"/>
          <a:ext cx="3713764" cy="2561305"/>
        </p:xfrm>
        <a:graphic>
          <a:graphicData uri="http://schemas.openxmlformats.org/drawingml/2006/table">
            <a:tbl>
              <a:tblPr firstRow="1" bandRow="1">
                <a:tableStyleId>{C02AF49D-92B6-4ED2-AB22-82D5F992AB10}</a:tableStyleId>
              </a:tblPr>
              <a:tblGrid>
                <a:gridCol w="1847160">
                  <a:extLst>
                    <a:ext uri="{9D8B030D-6E8A-4147-A177-3AD203B41FA5}">
                      <a16:colId xmlns:a16="http://schemas.microsoft.com/office/drawing/2014/main" val="1658875861"/>
                    </a:ext>
                  </a:extLst>
                </a:gridCol>
                <a:gridCol w="1866604">
                  <a:extLst>
                    <a:ext uri="{9D8B030D-6E8A-4147-A177-3AD203B41FA5}">
                      <a16:colId xmlns:a16="http://schemas.microsoft.com/office/drawing/2014/main" val="2539922104"/>
                    </a:ext>
                  </a:extLst>
                </a:gridCol>
              </a:tblGrid>
              <a:tr h="45818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u="sng">
                          <a:effectLst/>
                          <a:latin typeface="Source Sans Pro Light"/>
                        </a:rPr>
                        <a:t>Strategy Assets​</a:t>
                      </a:r>
                      <a:endParaRPr lang="en-US" sz="1800" b="1" i="0" u="sng">
                        <a:solidFill>
                          <a:srgbClr val="FFFFFF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u="sng">
                          <a:effectLst/>
                          <a:latin typeface="Source Sans Pro Light"/>
                        </a:rPr>
                        <a:t>Asset Allocation​</a:t>
                      </a:r>
                      <a:endParaRPr lang="en-US" sz="1800" b="1" i="0" u="sng">
                        <a:solidFill>
                          <a:srgbClr val="FFFFFF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833575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ETH_sent</a:t>
                      </a:r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0.02077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80271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LINK_sent</a:t>
                      </a:r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0.11222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995336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DOGE_sent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0.23258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6024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ADA_sent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083355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BTC_carry</a:t>
                      </a:r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0.31142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19687"/>
                  </a:ext>
                </a:extLst>
              </a:tr>
              <a:tr h="3483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 err="1">
                          <a:effectLst/>
                          <a:latin typeface="Source Sans Pro Light"/>
                        </a:rPr>
                        <a:t>ETH_carry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u="none" strike="noStrike">
                          <a:effectLst/>
                          <a:latin typeface="Source Sans Pro Light"/>
                        </a:rPr>
                        <a:t>0.32301</a:t>
                      </a:r>
                      <a:r>
                        <a:rPr lang="en-US" sz="1700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7121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B7EDE7D-3347-E952-84A0-4F6812F6677D}"/>
              </a:ext>
            </a:extLst>
          </p:cNvPr>
          <p:cNvSpPr>
            <a:spLocks noGrp="1"/>
          </p:cNvSpPr>
          <p:nvPr/>
        </p:nvSpPr>
        <p:spPr>
          <a:xfrm>
            <a:off x="979379" y="126778"/>
            <a:ext cx="6968472" cy="1187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Montserrat ExtraBold"/>
                <a:ea typeface="+mj-lt"/>
                <a:cs typeface="+mj-lt"/>
              </a:rPr>
              <a:t>Hierarchical-Risk Parity (HRP)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76E868-E39B-18B5-3837-EC864229678C}"/>
              </a:ext>
            </a:extLst>
          </p:cNvPr>
          <p:cNvSpPr>
            <a:spLocks noGrp="1"/>
          </p:cNvSpPr>
          <p:nvPr/>
        </p:nvSpPr>
        <p:spPr>
          <a:xfrm>
            <a:off x="634509" y="1316477"/>
            <a:ext cx="3939135" cy="36024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>
                <a:latin typeface="Source Sans Pro Light"/>
                <a:ea typeface="Source Sans Pro Light"/>
                <a:cs typeface="Calibri"/>
              </a:rPr>
              <a:t>How does HRP work?</a:t>
            </a:r>
            <a:endParaRPr lang="en-US" sz="1900">
              <a:latin typeface="Source Sans Pro Light"/>
              <a:ea typeface="Source Sans Pro Ligh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1900">
                <a:latin typeface="Source Sans Pro Light"/>
                <a:ea typeface="+mn-lt"/>
                <a:cs typeface="+mn-lt"/>
              </a:rPr>
              <a:t>From a universe of assets, form a distance matrix based on the correlation of the assets.</a:t>
            </a:r>
            <a:endParaRPr lang="en-US" sz="1900">
              <a:latin typeface="Source Sans Pro Light"/>
              <a:ea typeface="Source Sans Pro Light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900">
                <a:latin typeface="Source Sans Pro Light"/>
                <a:ea typeface="+mn-lt"/>
                <a:cs typeface="+mn-lt"/>
              </a:rPr>
              <a:t>Using this distance matrix, cluster the assets into a tree via hierarchical clustering</a:t>
            </a:r>
          </a:p>
          <a:p>
            <a:pPr marL="514350" indent="-514350">
              <a:buAutoNum type="arabicPeriod"/>
            </a:pPr>
            <a:r>
              <a:rPr lang="en-US" sz="1900">
                <a:latin typeface="Source Sans Pro Light"/>
                <a:ea typeface="+mn-lt"/>
                <a:cs typeface="+mn-lt"/>
              </a:rPr>
              <a:t>Within each branch of the tree, form the minimum variance portfolio (normally between just two assets).</a:t>
            </a:r>
          </a:p>
          <a:p>
            <a:pPr marL="514350" indent="-514350">
              <a:buAutoNum type="arabicPeriod"/>
            </a:pPr>
            <a:r>
              <a:rPr lang="en-US" sz="1900">
                <a:latin typeface="Source Sans Pro Light"/>
                <a:ea typeface="+mn-lt"/>
                <a:cs typeface="+mn-lt"/>
              </a:rPr>
              <a:t>Iterate over each level, optimally combining the mini-portfolios at each node.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8D45784-D101-BD26-461E-13C19C57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96" y="1388029"/>
            <a:ext cx="3581458" cy="23640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BE96E4-CC2D-9749-D98C-98AA0AA3E494}"/>
              </a:ext>
            </a:extLst>
          </p:cNvPr>
          <p:cNvSpPr>
            <a:spLocks noGrp="1"/>
          </p:cNvSpPr>
          <p:nvPr/>
        </p:nvSpPr>
        <p:spPr>
          <a:xfrm>
            <a:off x="281139" y="112329"/>
            <a:ext cx="3693073" cy="170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Montserrat ExtraBold"/>
                <a:ea typeface="+mj-lt"/>
                <a:cs typeface="+mj-lt"/>
              </a:rPr>
              <a:t>Hierarchical-Risk Parity</a:t>
            </a:r>
            <a:endParaRPr lang="en-US" sz="3600">
              <a:latin typeface="Montserrat ExtraBold"/>
            </a:endParaRP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9C2CC42A-BE96-A875-59B4-CB7F848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FC4DE-136B-E0C1-9878-5B5E74B882C7}"/>
              </a:ext>
            </a:extLst>
          </p:cNvPr>
          <p:cNvSpPr>
            <a:spLocks noGrp="1"/>
          </p:cNvSpPr>
          <p:nvPr/>
        </p:nvSpPr>
        <p:spPr>
          <a:xfrm>
            <a:off x="4345272" y="704270"/>
            <a:ext cx="4519739" cy="1535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 Light"/>
                <a:ea typeface="+mn-lt"/>
                <a:cs typeface="+mn-lt"/>
              </a:rPr>
              <a:t>"</a:t>
            </a:r>
            <a:r>
              <a:rPr lang="en-US" sz="1800" err="1">
                <a:latin typeface="Source Sans Pro Light"/>
                <a:ea typeface="+mn-lt"/>
                <a:cs typeface="+mn-lt"/>
              </a:rPr>
              <a:t>Ledoit</a:t>
            </a:r>
            <a:r>
              <a:rPr lang="en-US" sz="1800">
                <a:latin typeface="Source Sans Pro Light"/>
                <a:ea typeface="+mn-lt"/>
                <a:cs typeface="+mn-lt"/>
              </a:rPr>
              <a:t>-Wolf" shrinkage - reduces the extreme values in the covariance matrix</a:t>
            </a:r>
          </a:p>
          <a:p>
            <a:r>
              <a:rPr lang="en-US" sz="1800">
                <a:latin typeface="Source Sans Pro Light"/>
                <a:ea typeface="Source Sans Pro Light"/>
                <a:cs typeface="Calibri"/>
              </a:rPr>
              <a:t>Daily returns</a:t>
            </a:r>
          </a:p>
          <a:p>
            <a:endParaRPr lang="en-US" sz="2200">
              <a:latin typeface="Source Sans Pro Light"/>
              <a:ea typeface="Source Sans Pro Light"/>
              <a:cs typeface="Calibri"/>
            </a:endParaRPr>
          </a:p>
          <a:p>
            <a:endParaRPr lang="en-US" sz="2200">
              <a:latin typeface="Source Sans Pro Light"/>
              <a:ea typeface="Source Sans Pro Light"/>
              <a:cs typeface="Calibri"/>
            </a:endParaRPr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24526105-5702-E7C5-2FAE-123704B3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7" y="1687580"/>
            <a:ext cx="3329862" cy="324538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7CC4B05-5F3A-2754-994B-E935A9CCC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2491"/>
              </p:ext>
            </p:extLst>
          </p:nvPr>
        </p:nvGraphicFramePr>
        <p:xfrm>
          <a:off x="4783849" y="1822887"/>
          <a:ext cx="3199145" cy="2877208"/>
        </p:xfrm>
        <a:graphic>
          <a:graphicData uri="http://schemas.openxmlformats.org/drawingml/2006/table">
            <a:tbl>
              <a:tblPr firstRow="1" bandRow="1">
                <a:tableStyleId>{C02AF49D-92B6-4ED2-AB22-82D5F992AB10}</a:tableStyleId>
              </a:tblPr>
              <a:tblGrid>
                <a:gridCol w="1591907">
                  <a:extLst>
                    <a:ext uri="{9D8B030D-6E8A-4147-A177-3AD203B41FA5}">
                      <a16:colId xmlns:a16="http://schemas.microsoft.com/office/drawing/2014/main" val="2527238526"/>
                    </a:ext>
                  </a:extLst>
                </a:gridCol>
                <a:gridCol w="1607238">
                  <a:extLst>
                    <a:ext uri="{9D8B030D-6E8A-4147-A177-3AD203B41FA5}">
                      <a16:colId xmlns:a16="http://schemas.microsoft.com/office/drawing/2014/main" val="2715764068"/>
                    </a:ext>
                  </a:extLst>
                </a:gridCol>
              </a:tblGrid>
              <a:tr h="6010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sng">
                          <a:effectLst/>
                          <a:latin typeface="Source Sans Pro Light"/>
                        </a:rPr>
                        <a:t>Strategy Assets​</a:t>
                      </a:r>
                      <a:endParaRPr lang="en-US" sz="1600" b="1" i="0" u="sng">
                        <a:solidFill>
                          <a:srgbClr val="FFFFFF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sng">
                          <a:effectLst/>
                          <a:latin typeface="Source Sans Pro Light"/>
                        </a:rPr>
                        <a:t>Asset Allocation​</a:t>
                      </a:r>
                      <a:endParaRPr lang="en-US" sz="1600" b="1" i="0" u="sng">
                        <a:solidFill>
                          <a:srgbClr val="FFFFFF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265918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ETH_sent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833844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LINK_sent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371666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DOGE_sent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587000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ADA_sent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02186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BTC_carry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0.54843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45326"/>
                  </a:ext>
                </a:extLst>
              </a:tr>
              <a:tr h="3793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ETH_carry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0.45153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2031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BD86DD-377C-C850-50C2-B5878FCCFA75}"/>
              </a:ext>
            </a:extLst>
          </p:cNvPr>
          <p:cNvSpPr>
            <a:spLocks noGrp="1"/>
          </p:cNvSpPr>
          <p:nvPr/>
        </p:nvSpPr>
        <p:spPr>
          <a:xfrm>
            <a:off x="841248" y="459232"/>
            <a:ext cx="7104748" cy="777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Montserrat ExtraBold"/>
                <a:ea typeface="+mj-lt"/>
                <a:cs typeface="+mj-lt"/>
              </a:rPr>
              <a:t>Critical Line Algorithm</a:t>
            </a:r>
            <a:endParaRPr lang="en-US">
              <a:latin typeface="Montserrat Extra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03CEC-B4D7-C308-C089-733A26972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29" name="Content Placeholder 2">
            <a:extLst>
              <a:ext uri="{FF2B5EF4-FFF2-40B4-BE49-F238E27FC236}">
                <a16:creationId xmlns:a16="http://schemas.microsoft.com/office/drawing/2014/main" id="{D2EE6BAC-CB8A-BD89-0B1E-89AE9C22A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018760"/>
              </p:ext>
            </p:extLst>
          </p:nvPr>
        </p:nvGraphicFramePr>
        <p:xfrm>
          <a:off x="547524" y="1408960"/>
          <a:ext cx="7751707" cy="307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9CE04E-3502-4365-8828-A059CA5391BA}"/>
              </a:ext>
            </a:extLst>
          </p:cNvPr>
          <p:cNvSpPr>
            <a:spLocks noGrp="1"/>
          </p:cNvSpPr>
          <p:nvPr/>
        </p:nvSpPr>
        <p:spPr>
          <a:xfrm>
            <a:off x="537328" y="255204"/>
            <a:ext cx="3200401" cy="1466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Montserrat ExtraBold"/>
                <a:ea typeface="+mj-lt"/>
                <a:cs typeface="+mj-lt"/>
              </a:rPr>
              <a:t>Critical Line Algorithm</a:t>
            </a:r>
            <a:endParaRPr lang="en-US" sz="3600">
              <a:latin typeface="Montserrat ExtraBold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02297BF0-FD85-646D-2E33-E4C2BDA20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2CAEAC9-A58A-7AB0-1B01-15B744B328F9}"/>
              </a:ext>
            </a:extLst>
          </p:cNvPr>
          <p:cNvSpPr>
            <a:spLocks noGrp="1"/>
          </p:cNvSpPr>
          <p:nvPr/>
        </p:nvSpPr>
        <p:spPr>
          <a:xfrm>
            <a:off x="3865317" y="913931"/>
            <a:ext cx="4603492" cy="1170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Source Sans Pro Light"/>
                <a:ea typeface="+mn-lt"/>
                <a:cs typeface="+mn-lt"/>
              </a:rPr>
              <a:t>"</a:t>
            </a:r>
            <a:r>
              <a:rPr lang="en-US" sz="2200" err="1">
                <a:latin typeface="Source Sans Pro Light"/>
                <a:ea typeface="+mn-lt"/>
                <a:cs typeface="+mn-lt"/>
              </a:rPr>
              <a:t>Ledoit</a:t>
            </a:r>
            <a:r>
              <a:rPr lang="en-US" sz="2200">
                <a:latin typeface="Source Sans Pro Light"/>
                <a:ea typeface="+mn-lt"/>
                <a:cs typeface="+mn-lt"/>
              </a:rPr>
              <a:t>-Wolf" shrinkage - reduces the extreme values in the covariance matrix</a:t>
            </a:r>
          </a:p>
          <a:p>
            <a:r>
              <a:rPr lang="en-US" sz="2200">
                <a:latin typeface="Source Sans Pro Light"/>
                <a:ea typeface="+mn-lt"/>
                <a:cs typeface="+mn-lt"/>
              </a:rPr>
              <a:t>exponentially-weighted mean of (daily) historical returns, giving higher weight to more recent data.</a:t>
            </a:r>
          </a:p>
          <a:p>
            <a:endParaRPr lang="en-US" sz="2200">
              <a:latin typeface="Source Sans Pro Light"/>
              <a:ea typeface="Source Sans Pro Light"/>
              <a:cs typeface="Calibri"/>
            </a:endParaRPr>
          </a:p>
          <a:p>
            <a:endParaRPr lang="en-US" sz="2200">
              <a:latin typeface="Source Sans Pro Light"/>
              <a:ea typeface="Source Sans Pro Light"/>
              <a:cs typeface="Calibri"/>
            </a:endParaRPr>
          </a:p>
        </p:txBody>
      </p:sp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082EFA82-63B6-948A-1846-17624D61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5" y="1682653"/>
            <a:ext cx="3322027" cy="313207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5CF9FE-0941-6BE7-8631-B075E628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46140"/>
              </p:ext>
            </p:extLst>
          </p:nvPr>
        </p:nvGraphicFramePr>
        <p:xfrm>
          <a:off x="3980793" y="2079078"/>
          <a:ext cx="4233709" cy="2268282"/>
        </p:xfrm>
        <a:graphic>
          <a:graphicData uri="http://schemas.openxmlformats.org/drawingml/2006/table">
            <a:tbl>
              <a:tblPr firstRow="1" bandRow="1">
                <a:tableStyleId>{C02AF49D-92B6-4ED2-AB22-82D5F992AB10}</a:tableStyleId>
              </a:tblPr>
              <a:tblGrid>
                <a:gridCol w="2074071">
                  <a:extLst>
                    <a:ext uri="{9D8B030D-6E8A-4147-A177-3AD203B41FA5}">
                      <a16:colId xmlns:a16="http://schemas.microsoft.com/office/drawing/2014/main" val="2576348352"/>
                    </a:ext>
                  </a:extLst>
                </a:gridCol>
                <a:gridCol w="2159638">
                  <a:extLst>
                    <a:ext uri="{9D8B030D-6E8A-4147-A177-3AD203B41FA5}">
                      <a16:colId xmlns:a16="http://schemas.microsoft.com/office/drawing/2014/main" val="2911883389"/>
                    </a:ext>
                  </a:extLst>
                </a:gridCol>
              </a:tblGrid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sng">
                          <a:effectLst/>
                          <a:latin typeface="Source Sans Pro Light"/>
                        </a:rPr>
                        <a:t>Strategy Assets​</a:t>
                      </a:r>
                      <a:endParaRPr lang="en-US" sz="1600" b="1" i="0" u="sng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u="sng">
                          <a:effectLst/>
                          <a:latin typeface="Source Sans Pro Light"/>
                        </a:rPr>
                        <a:t>Asset Allocation​</a:t>
                      </a:r>
                      <a:endParaRPr lang="en-US" sz="1600" b="1" i="0" u="sng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223323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ETH_sent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0.02146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2217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LINK_sent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0.09430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315217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DOGE_sent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0.19500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697169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ADA_sent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0.00000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398711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BTC_carry</a:t>
                      </a:r>
                      <a:r>
                        <a:rPr lang="en-US" u="none" strike="noStrike">
                          <a:effectLst/>
                          <a:latin typeface="Source Sans Pro Light"/>
                        </a:rPr>
                        <a:t> 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0.33978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440898"/>
                  </a:ext>
                </a:extLst>
              </a:tr>
              <a:tr h="3221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err="1">
                          <a:effectLst/>
                          <a:latin typeface="Source Sans Pro Light"/>
                        </a:rPr>
                        <a:t>ETH_carry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  <a:latin typeface="Source Sans Pro Light"/>
                        </a:rPr>
                        <a:t>0.34946</a:t>
                      </a:r>
                      <a:r>
                        <a:rPr lang="en-US">
                          <a:effectLst/>
                          <a:latin typeface="Source Sans Pro Light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ource Sans Pro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8312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B425-2110-148E-FB4E-EA43743E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Outline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67684-EB4D-28B4-418F-A1FCBA2AE63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65256" y="2951650"/>
            <a:ext cx="2175300" cy="527700"/>
          </a:xfrm>
        </p:spPr>
        <p:txBody>
          <a:bodyPr/>
          <a:lstStyle/>
          <a:p>
            <a:r>
              <a:rPr lang="en-US"/>
              <a:t>1. 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1E0157-A72C-EEC9-2206-02B696CC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56" y="3345825"/>
            <a:ext cx="2175300" cy="8694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/>
              <a:t>Overview of crypto landscape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48F4CF-2063-D149-A297-A84AC5F743E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485880" y="2951650"/>
            <a:ext cx="2175300" cy="527700"/>
          </a:xfrm>
        </p:spPr>
        <p:txBody>
          <a:bodyPr/>
          <a:lstStyle/>
          <a:p>
            <a:r>
              <a:rPr lang="en-US"/>
              <a:t>2. Alpha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5202A39-1625-13FA-1F50-82C9FE053E8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16861" y="3345825"/>
            <a:ext cx="2277877" cy="8694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/>
              <a:t>Review existing literature to generate strategies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7D647A-5FA8-DD1E-8B9F-D80B26A0529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958702" y="2951650"/>
            <a:ext cx="2175300" cy="527700"/>
          </a:xfrm>
        </p:spPr>
        <p:txBody>
          <a:bodyPr/>
          <a:lstStyle/>
          <a:p>
            <a:r>
              <a:rPr lang="en-US"/>
              <a:t>3. Portfolio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2A1CDCD-54F6-F9BB-7DFD-76E6FF14DDF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58705" y="3345825"/>
            <a:ext cx="2175300" cy="869400"/>
          </a:xfrm>
        </p:spPr>
        <p:txBody>
          <a:bodyPr/>
          <a:lstStyle/>
          <a:p>
            <a:r>
              <a:rPr lang="en-US"/>
              <a:t>MVO and Stress-testing </a:t>
            </a:r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B5779F5B-75A7-DE77-8CBA-F478718D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515836"/>
            <a:ext cx="1727201" cy="1295401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EB685AC-2C1A-8208-A479-C1F82C352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7" t="163" r="10046" b="532"/>
          <a:stretch/>
        </p:blipFill>
        <p:spPr>
          <a:xfrm>
            <a:off x="1156305" y="1514772"/>
            <a:ext cx="1595217" cy="1301815"/>
          </a:xfrm>
          <a:prstGeom prst="rect">
            <a:avLst/>
          </a:prstGeom>
        </p:spPr>
      </p:pic>
      <p:pic>
        <p:nvPicPr>
          <p:cNvPr id="11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F03D37CD-17CE-1512-4C7E-5D4869A9F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1" t="283" r="16606" b="-987"/>
          <a:stretch/>
        </p:blipFill>
        <p:spPr>
          <a:xfrm>
            <a:off x="6330044" y="1514016"/>
            <a:ext cx="1719843" cy="12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1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28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Fama French 3 Factor</a:t>
            </a:r>
            <a:endParaRPr lang="en-US" sz="3200"/>
          </a:p>
        </p:txBody>
      </p:sp>
      <p:graphicFrame>
        <p:nvGraphicFramePr>
          <p:cNvPr id="1220" name="Google Shape;1220;p66"/>
          <p:cNvGraphicFramePr/>
          <p:nvPr>
            <p:extLst>
              <p:ext uri="{D42A27DB-BD31-4B8C-83A1-F6EECF244321}">
                <p14:modId xmlns:p14="http://schemas.microsoft.com/office/powerpoint/2010/main" val="3816629763"/>
              </p:ext>
            </p:extLst>
          </p:nvPr>
        </p:nvGraphicFramePr>
        <p:xfrm>
          <a:off x="1844129" y="1644631"/>
          <a:ext cx="5327275" cy="1950600"/>
        </p:xfrm>
        <a:graphic>
          <a:graphicData uri="http://schemas.openxmlformats.org/drawingml/2006/table">
            <a:tbl>
              <a:tblPr>
                <a:noFill/>
                <a:tableStyleId>{C02AF49D-92B6-4ED2-AB22-82D5F992AB10}</a:tableStyleId>
              </a:tblPr>
              <a:tblGrid>
                <a:gridCol w="1251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95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SG" sz="1400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MVO</a:t>
                      </a:r>
                      <a:endParaRPr lang="en-SG" sz="1600" b="1" u="none" dirty="0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HRP</a:t>
                      </a:r>
                      <a:endParaRPr lang="en-SG" sz="1600" b="1" u="none" dirty="0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CLA</a:t>
                      </a:r>
                      <a:endParaRPr lang="en-SG" sz="1600" b="1" u="none" dirty="0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S&amp;P Crypto Broad</a:t>
                      </a:r>
                      <a:endParaRPr lang="en-SG" sz="1600" b="1" u="none" dirty="0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Market </a:t>
                      </a:r>
                      <a:endParaRPr lang="en-SG" sz="1600" b="1" u="none" dirty="0">
                        <a:effectLst/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0.256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0.002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0.237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highlight>
                            <a:srgbClr val="FFFF00"/>
                          </a:highlight>
                          <a:latin typeface="Source Sans Pro Light"/>
                        </a:rPr>
                        <a:t>1.332</a:t>
                      </a:r>
                      <a:endParaRPr lang="en-SG" sz="1400" dirty="0">
                        <a:effectLst/>
                        <a:highlight>
                          <a:srgbClr val="FFFF00"/>
                        </a:highlight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SMB</a:t>
                      </a:r>
                      <a:endParaRPr lang="en-SG" sz="1600" b="1" u="none" dirty="0">
                        <a:effectLst/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0.124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-0.001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0.121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0.370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 dirty="0">
                          <a:effectLst/>
                          <a:latin typeface="Source Sans Pro Light"/>
                        </a:rPr>
                        <a:t>HML</a:t>
                      </a:r>
                      <a:endParaRPr lang="en-SG" sz="1600" b="1" u="none" dirty="0">
                        <a:effectLst/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0.180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0.001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0.159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 dirty="0">
                          <a:effectLst/>
                          <a:latin typeface="Source Sans Pro Light"/>
                        </a:rPr>
                        <a:t>-0.154</a:t>
                      </a:r>
                      <a:endParaRPr lang="en-SG" sz="1400" dirty="0">
                        <a:effectLst/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10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1160775" y="445025"/>
            <a:ext cx="68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Simulated Returns</a:t>
            </a:r>
          </a:p>
        </p:txBody>
      </p:sp>
      <p:grpSp>
        <p:nvGrpSpPr>
          <p:cNvPr id="669" name="Google Shape;669;p46"/>
          <p:cNvGrpSpPr/>
          <p:nvPr/>
        </p:nvGrpSpPr>
        <p:grpSpPr>
          <a:xfrm>
            <a:off x="292897" y="965745"/>
            <a:ext cx="492036" cy="492056"/>
            <a:chOff x="238125" y="1209825"/>
            <a:chExt cx="621650" cy="621675"/>
          </a:xfrm>
        </p:grpSpPr>
        <p:sp>
          <p:nvSpPr>
            <p:cNvPr id="670" name="Google Shape;670;p4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9" descr="Chart, line chart, histogram&#10;&#10;Description automatically generated">
            <a:extLst>
              <a:ext uri="{FF2B5EF4-FFF2-40B4-BE49-F238E27FC236}">
                <a16:creationId xmlns:a16="http://schemas.microsoft.com/office/drawing/2014/main" id="{9D53043C-B146-EB74-786A-85707A4E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24" y="1109666"/>
            <a:ext cx="6424550" cy="3881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1160775" y="257810"/>
            <a:ext cx="6822600" cy="754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Drawdown</a:t>
            </a:r>
            <a:endParaRPr lang="en-US" sz="3600"/>
          </a:p>
        </p:txBody>
      </p:sp>
      <p:grpSp>
        <p:nvGrpSpPr>
          <p:cNvPr id="669" name="Google Shape;669;p46"/>
          <p:cNvGrpSpPr/>
          <p:nvPr/>
        </p:nvGrpSpPr>
        <p:grpSpPr>
          <a:xfrm>
            <a:off x="292897" y="965745"/>
            <a:ext cx="492036" cy="492056"/>
            <a:chOff x="238125" y="1209825"/>
            <a:chExt cx="621650" cy="621675"/>
          </a:xfrm>
        </p:grpSpPr>
        <p:sp>
          <p:nvSpPr>
            <p:cNvPr id="670" name="Google Shape;670;p4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F502C45-E1C4-18BB-D9D0-01EB0A76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69" y="1014369"/>
            <a:ext cx="6394861" cy="38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4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6"/>
          <p:cNvSpPr txBox="1">
            <a:spLocks noGrp="1"/>
          </p:cNvSpPr>
          <p:nvPr>
            <p:ph type="title"/>
          </p:nvPr>
        </p:nvSpPr>
        <p:spPr>
          <a:xfrm>
            <a:off x="720000" y="523852"/>
            <a:ext cx="7704000" cy="828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Portfolio Performance</a:t>
            </a:r>
            <a:endParaRPr lang="en-US" sz="3600"/>
          </a:p>
        </p:txBody>
      </p:sp>
      <p:graphicFrame>
        <p:nvGraphicFramePr>
          <p:cNvPr id="1220" name="Google Shape;1220;p66"/>
          <p:cNvGraphicFramePr/>
          <p:nvPr>
            <p:extLst>
              <p:ext uri="{D42A27DB-BD31-4B8C-83A1-F6EECF244321}">
                <p14:modId xmlns:p14="http://schemas.microsoft.com/office/powerpoint/2010/main" val="1863423333"/>
              </p:ext>
            </p:extLst>
          </p:nvPr>
        </p:nvGraphicFramePr>
        <p:xfrm>
          <a:off x="1292336" y="1516536"/>
          <a:ext cx="6332325" cy="2174710"/>
        </p:xfrm>
        <a:graphic>
          <a:graphicData uri="http://schemas.openxmlformats.org/drawingml/2006/table">
            <a:tbl>
              <a:tblPr>
                <a:noFill/>
                <a:tableStyleId>{C02AF49D-92B6-4ED2-AB22-82D5F992AB10}</a:tableStyleId>
              </a:tblPr>
              <a:tblGrid>
                <a:gridCol w="2243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6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95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SG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MVO</a:t>
                      </a:r>
                      <a:endParaRPr lang="en-SG" sz="1600" b="1" u="none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HRP</a:t>
                      </a:r>
                      <a:endParaRPr lang="en-SG" sz="1600" b="1" u="none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CLA</a:t>
                      </a:r>
                      <a:endParaRPr lang="en-SG" sz="1600" b="1" u="none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S&amp;P Crypto Broad</a:t>
                      </a:r>
                      <a:endParaRPr lang="en-SG" sz="1600" b="1" u="none">
                        <a:effectLst/>
                        <a:latin typeface="Source Sans Pro Light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Annualised Return</a:t>
                      </a:r>
                      <a:endParaRPr sz="1600" b="1" u="none"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0" i="0" u="none" strike="noStrike" kern="1200" noProof="0">
                          <a:effectLst/>
                          <a:latin typeface="Source Sans Pro Light"/>
                        </a:rPr>
                        <a:t>102.4%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8%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92.09%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48.91%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Maximum Drawdown</a:t>
                      </a:r>
                      <a:endParaRPr sz="1600" b="1" u="none"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47.48%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0%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46.5%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63.75%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Sharpe Ratio</a:t>
                      </a:r>
                      <a:endParaRPr sz="1600" b="1" u="none"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1.43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18.26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1.4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1.12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u="none" kern="1200">
                          <a:effectLst/>
                          <a:latin typeface="Source Sans Pro Light"/>
                        </a:rPr>
                        <a:t>Sortino Ratio</a:t>
                      </a:r>
                      <a:endParaRPr sz="1600" b="1" u="none">
                        <a:latin typeface="Source Sans Pro Light"/>
                        <a:sym typeface="Source Sans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0.1459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106.24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0.14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kern="1200">
                          <a:effectLst/>
                          <a:latin typeface="Source Sans Pro Light"/>
                        </a:rPr>
                        <a:t>0.1015</a:t>
                      </a:r>
                      <a:endParaRPr sz="1800">
                        <a:latin typeface="Source Sans Pro Light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12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Conclusion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72B8BD-44F3-23A9-F36A-2A4426F4E0E7}"/>
              </a:ext>
            </a:extLst>
          </p:cNvPr>
          <p:cNvSpPr>
            <a:spLocks noGrp="1"/>
          </p:cNvSpPr>
          <p:nvPr/>
        </p:nvSpPr>
        <p:spPr>
          <a:xfrm>
            <a:off x="541870" y="1156375"/>
            <a:ext cx="43417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609600" indent="-457200">
              <a:buAutoNum type="alphaLcPeriod"/>
            </a:pPr>
            <a:r>
              <a:rPr lang="en-US" sz="1600" dirty="0"/>
              <a:t>MVO and CLA have superior performance against benchmark</a:t>
            </a:r>
          </a:p>
          <a:p>
            <a:pPr marL="1104900" lvl="1" indent="-342900">
              <a:lnSpc>
                <a:spcPct val="114999"/>
              </a:lnSpc>
              <a:buFont typeface="Arial"/>
              <a:buChar char="•"/>
            </a:pPr>
            <a:r>
              <a:rPr lang="en-US" sz="1200" dirty="0"/>
              <a:t>Sharp decline of 40% in May 2022</a:t>
            </a:r>
          </a:p>
          <a:p>
            <a:pPr marL="1104900" lvl="1" indent="-342900">
              <a:lnSpc>
                <a:spcPct val="114999"/>
              </a:lnSpc>
              <a:buFont typeface="Arial"/>
              <a:buChar char="•"/>
            </a:pPr>
            <a:r>
              <a:rPr lang="en-US" sz="1200" dirty="0"/>
              <a:t>Imply long-only sentiment trading may not be appropriate during bear market</a:t>
            </a:r>
            <a:r>
              <a:rPr lang="en-US" dirty="0"/>
              <a:t> </a:t>
            </a:r>
          </a:p>
          <a:p>
            <a:pPr marL="1104900" lvl="1" indent="-342900">
              <a:lnSpc>
                <a:spcPct val="114999"/>
              </a:lnSpc>
              <a:buFont typeface="Arial"/>
              <a:buChar char="•"/>
            </a:pPr>
            <a:endParaRPr lang="en-US" dirty="0"/>
          </a:p>
          <a:p>
            <a:pPr marL="609600" indent="-457200">
              <a:buAutoNum type="alphaLcPeriod"/>
            </a:pPr>
            <a:r>
              <a:rPr lang="en-US" sz="1600" dirty="0"/>
              <a:t>HRP which consist only cash and carry trades has limited downside but limited upside</a:t>
            </a:r>
          </a:p>
          <a:p>
            <a:pPr marL="609600" indent="-457200">
              <a:buAutoNum type="alphaLcPeriod"/>
            </a:pPr>
            <a:endParaRPr lang="en-US" sz="1800"/>
          </a:p>
          <a:p>
            <a:pPr marL="609600" indent="-457200">
              <a:buAutoNum type="alphaLcPeriod"/>
            </a:pPr>
            <a:endParaRPr lang="en-US" sz="1800"/>
          </a:p>
          <a:p>
            <a:endParaRPr lang="en-US" sz="1800"/>
          </a:p>
        </p:txBody>
      </p:sp>
      <p:pic>
        <p:nvPicPr>
          <p:cNvPr id="5" name="Picture 19" descr="Chart, line chart, histogram&#10;&#10;Description automatically generated">
            <a:extLst>
              <a:ext uri="{FF2B5EF4-FFF2-40B4-BE49-F238E27FC236}">
                <a16:creationId xmlns:a16="http://schemas.microsoft.com/office/drawing/2014/main" id="{233995FB-F1AC-D94F-49D9-C92B9067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20" y="1525302"/>
            <a:ext cx="3871355" cy="23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7C0-4A97-9293-D575-D9FDA49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1. Background – </a:t>
            </a:r>
            <a:r>
              <a:rPr lang="en-US" sz="2000"/>
              <a:t>$ locked in the ecosystem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D164B5C-1E1A-C9ED-3001-F11AC5C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0" y="1436883"/>
            <a:ext cx="8578939" cy="24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5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7C0-4A97-9293-D575-D9FDA49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1. Background – </a:t>
            </a:r>
            <a:r>
              <a:rPr lang="en-US" sz="2000"/>
              <a:t>Decentralized Exchanges (DEX)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8B8E86-83D1-CC1A-850F-462C0D08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38" y="1452652"/>
            <a:ext cx="4248418" cy="3027025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95539A-8A39-5DA8-275E-A8D2DE3D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27" y="1454817"/>
            <a:ext cx="3210059" cy="30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2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7C0-4A97-9293-D575-D9FDA49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1. Background – </a:t>
            </a:r>
            <a:r>
              <a:rPr lang="en-US" sz="2000"/>
              <a:t>Centralized Exchanges (CEX)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7A7D859-A77E-06E5-7B50-03042159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2" y="1358417"/>
            <a:ext cx="5946819" cy="29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7C0-4A97-9293-D575-D9FDA49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1. Background – </a:t>
            </a:r>
            <a:r>
              <a:rPr lang="en-US" sz="2000"/>
              <a:t>Derivatives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BB2EB47-F137-7893-A8A4-C602B595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8" y="1284467"/>
            <a:ext cx="4023037" cy="1834029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D995080-58AC-D5D6-6732-AFFA666A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52" y="2399932"/>
            <a:ext cx="4465749" cy="1824706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E9BB7670-4555-65B8-55FD-BB6A041906C8}"/>
              </a:ext>
            </a:extLst>
          </p:cNvPr>
          <p:cNvSpPr>
            <a:spLocks noGrp="1"/>
          </p:cNvSpPr>
          <p:nvPr/>
        </p:nvSpPr>
        <p:spPr>
          <a:xfrm>
            <a:off x="88567" y="3174007"/>
            <a:ext cx="2602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algn="l"/>
            <a:r>
              <a:rPr lang="en-US" sz="2000"/>
              <a:t>Futures</a:t>
            </a: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A505AF41-3AFF-B8CC-9956-169BA13906D6}"/>
              </a:ext>
            </a:extLst>
          </p:cNvPr>
          <p:cNvSpPr>
            <a:spLocks noGrp="1"/>
          </p:cNvSpPr>
          <p:nvPr/>
        </p:nvSpPr>
        <p:spPr>
          <a:xfrm>
            <a:off x="6130138" y="1867720"/>
            <a:ext cx="2602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algn="r"/>
            <a:r>
              <a:rPr lang="en-US" sz="2000"/>
              <a:t>Options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8CCD3C1-910B-9236-994F-81CBA5582935}"/>
              </a:ext>
            </a:extLst>
          </p:cNvPr>
          <p:cNvSpPr>
            <a:spLocks noGrp="1"/>
          </p:cNvSpPr>
          <p:nvPr/>
        </p:nvSpPr>
        <p:spPr>
          <a:xfrm>
            <a:off x="1470826" y="2166932"/>
            <a:ext cx="2602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/>
              <a:t>Cash-and-Carry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8D02CA-7A90-4735-F4A7-1296BD11680A}"/>
              </a:ext>
            </a:extLst>
          </p:cNvPr>
          <p:cNvSpPr>
            <a:spLocks noGrp="1"/>
          </p:cNvSpPr>
          <p:nvPr/>
        </p:nvSpPr>
        <p:spPr>
          <a:xfrm>
            <a:off x="4765105" y="2166932"/>
            <a:ext cx="2602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/>
              <a:t>Google Trends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B6E92A57-6B74-29F1-2477-18FB32AFB7C6}"/>
              </a:ext>
            </a:extLst>
          </p:cNvPr>
          <p:cNvSpPr>
            <a:spLocks noGrp="1"/>
          </p:cNvSpPr>
          <p:nvPr/>
        </p:nvSpPr>
        <p:spPr>
          <a:xfrm>
            <a:off x="4765110" y="2561494"/>
            <a:ext cx="2602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139700" indent="0"/>
            <a:r>
              <a:rPr lang="en-US"/>
              <a:t>Prediction model based on search queries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249A7D8C-4A3C-612A-8E2C-3596354779C9}"/>
              </a:ext>
            </a:extLst>
          </p:cNvPr>
          <p:cNvSpPr>
            <a:spLocks noGrp="1"/>
          </p:cNvSpPr>
          <p:nvPr/>
        </p:nvSpPr>
        <p:spPr>
          <a:xfrm>
            <a:off x="1471001" y="2561494"/>
            <a:ext cx="26022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r>
              <a:rPr lang="en-US"/>
              <a:t>Short perp long spot</a:t>
            </a:r>
          </a:p>
        </p:txBody>
      </p:sp>
    </p:spTree>
    <p:extLst>
      <p:ext uri="{BB962C8B-B14F-4D97-AF65-F5344CB8AC3E}">
        <p14:creationId xmlns:p14="http://schemas.microsoft.com/office/powerpoint/2010/main" val="54937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Cash-and-Carry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72B8BD-44F3-23A9-F36A-2A4426F4E0E7}"/>
              </a:ext>
            </a:extLst>
          </p:cNvPr>
          <p:cNvSpPr>
            <a:spLocks noGrp="1"/>
          </p:cNvSpPr>
          <p:nvPr/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 Light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609600" indent="-457200">
              <a:buAutoNum type="alphaLcPeriod"/>
            </a:pPr>
            <a:r>
              <a:rPr lang="en-US" sz="2000"/>
              <a:t>Aka basis trading</a:t>
            </a:r>
            <a:endParaRPr lang="en-US"/>
          </a:p>
          <a:p>
            <a:pPr marL="609600" indent="-457200">
              <a:buAutoNum type="alphaLcPeriod"/>
            </a:pPr>
            <a:r>
              <a:rPr lang="en-US" sz="2000"/>
              <a:t>Simple concept: Short futures + Long Spot</a:t>
            </a:r>
          </a:p>
          <a:p>
            <a:pPr marL="609600" indent="-457200">
              <a:buAutoNum type="alphaLcPeriod"/>
            </a:pPr>
            <a:r>
              <a:rPr lang="en-US" sz="2000"/>
              <a:t>Market neutral, medium frequency, almost risk-free return</a:t>
            </a:r>
          </a:p>
          <a:p>
            <a:pPr marL="609600" indent="-457200">
              <a:buAutoNum type="alphaLcPeriod"/>
            </a:pPr>
            <a:r>
              <a:rPr lang="en-US" sz="2000"/>
              <a:t>Futures tend to trade at a premium vs spot. Trade capitalizes on premium converging to zero.</a:t>
            </a:r>
          </a:p>
          <a:p>
            <a:pPr marL="609600" indent="-457200">
              <a:buAutoNum type="alphaLcPeriod"/>
            </a:pPr>
            <a:r>
              <a:rPr lang="en-US" sz="2000"/>
              <a:t>Instruments of interest: 3m futures, BTC and ETH spot.</a:t>
            </a:r>
            <a:endParaRPr lang="en-US"/>
          </a:p>
          <a:p>
            <a:pPr marL="609600" indent="-457200">
              <a:buAutoNum type="alphaLcPeriod"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223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7241-3215-9F9B-DA95-C2AB0B36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2. Finding Alphas – Cash-and-Carry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EEB74B7-0BD7-74C4-1B9C-B79E4754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97" y="1014724"/>
            <a:ext cx="6188297" cy="37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2665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 Slides by Slidesgo">
  <a:themeElements>
    <a:clrScheme name="Simple Light">
      <a:dk1>
        <a:srgbClr val="03121B"/>
      </a:dk1>
      <a:lt1>
        <a:srgbClr val="FFFFFF"/>
      </a:lt1>
      <a:dk2>
        <a:srgbClr val="C4E2FF"/>
      </a:dk2>
      <a:lt2>
        <a:srgbClr val="CFFFE0"/>
      </a:lt2>
      <a:accent1>
        <a:srgbClr val="F0C4FF"/>
      </a:accent1>
      <a:accent2>
        <a:srgbClr val="FFECBC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0312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Crypto Slides by Slidesgo</vt:lpstr>
      <vt:lpstr>QF623 Portfolio Management</vt:lpstr>
      <vt:lpstr>Presentation Outline</vt:lpstr>
      <vt:lpstr>1. Background – $ locked in the ecosystem</vt:lpstr>
      <vt:lpstr>1. Background – Decentralized Exchanges (DEX)</vt:lpstr>
      <vt:lpstr>1. Background – Centralized Exchanges (CEX)</vt:lpstr>
      <vt:lpstr>1. Background – Derivatives</vt:lpstr>
      <vt:lpstr>2. Finding Alphas</vt:lpstr>
      <vt:lpstr>2. Finding Alphas – Cash-and-Carry</vt:lpstr>
      <vt:lpstr>2. Finding Alphas – Cash-and-Carry</vt:lpstr>
      <vt:lpstr>2. Finding Alphas – Cash-and-Carry</vt:lpstr>
      <vt:lpstr>2. Finding Alphas – Google Trends</vt:lpstr>
      <vt:lpstr>2. Finding Alphas – Google Trends</vt:lpstr>
      <vt:lpstr>2. Finding Alphas – Google Trends</vt:lpstr>
      <vt:lpstr>3. Portfolio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Fama French 3 Factor</vt:lpstr>
      <vt:lpstr>Simulated Returns</vt:lpstr>
      <vt:lpstr>Drawdown</vt:lpstr>
      <vt:lpstr>Portfolio Performance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SLIDES</dc:title>
  <cp:revision>38</cp:revision>
  <dcterms:modified xsi:type="dcterms:W3CDTF">2022-06-18T02:17:53Z</dcterms:modified>
</cp:coreProperties>
</file>